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8" r:id="rId3"/>
    <p:sldId id="259" r:id="rId4"/>
    <p:sldId id="260" r:id="rId5"/>
    <p:sldId id="275" r:id="rId6"/>
    <p:sldId id="261" r:id="rId7"/>
    <p:sldId id="262" r:id="rId8"/>
    <p:sldId id="276" r:id="rId9"/>
    <p:sldId id="263" r:id="rId10"/>
    <p:sldId id="272" r:id="rId11"/>
    <p:sldId id="273" r:id="rId12"/>
    <p:sldId id="266" r:id="rId13"/>
    <p:sldId id="274" r:id="rId14"/>
    <p:sldId id="270" r:id="rId1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8380"/>
    <a:srgbClr val="CCFFCC"/>
    <a:srgbClr val="36A4D6"/>
    <a:srgbClr val="CCFFFF"/>
    <a:srgbClr val="F15D59"/>
    <a:srgbClr val="FABA86"/>
    <a:srgbClr val="FFFF99"/>
    <a:srgbClr val="F3D88D"/>
    <a:srgbClr val="CCECFF"/>
    <a:srgbClr val="2C9F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71" autoAdjust="0"/>
  </p:normalViewPr>
  <p:slideViewPr>
    <p:cSldViewPr>
      <p:cViewPr varScale="1">
        <p:scale>
          <a:sx n="74" d="100"/>
          <a:sy n="74" d="100"/>
        </p:scale>
        <p:origin x="1716"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4400CC-609E-4C06-A5A6-3C920ECD1677}"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GB"/>
        </a:p>
      </dgm:t>
    </dgm:pt>
    <dgm:pt modelId="{9D86B4AB-103A-4EFE-AD88-A0F8F29EB22F}">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2400" dirty="0" err="1" smtClean="0">
              <a:solidFill>
                <a:srgbClr val="00B0F0"/>
              </a:solidFill>
              <a:latin typeface="Times New Roman" pitchFamily="18" charset="0"/>
              <a:cs typeface="Times New Roman" pitchFamily="18" charset="0"/>
            </a:rPr>
            <a:t>Tổng</a:t>
          </a:r>
          <a:r>
            <a:rPr lang="en-US" sz="2400" dirty="0" smtClean="0">
              <a:solidFill>
                <a:srgbClr val="00B0F0"/>
              </a:solidFill>
              <a:latin typeface="Times New Roman" pitchFamily="18" charset="0"/>
              <a:cs typeface="Times New Roman" pitchFamily="18" charset="0"/>
            </a:rPr>
            <a:t> </a:t>
          </a:r>
          <a:r>
            <a:rPr lang="en-US" sz="2400" dirty="0" err="1" smtClean="0">
              <a:solidFill>
                <a:srgbClr val="00B0F0"/>
              </a:solidFill>
              <a:latin typeface="Times New Roman" pitchFamily="18" charset="0"/>
              <a:cs typeface="Times New Roman" pitchFamily="18" charset="0"/>
            </a:rPr>
            <a:t>thu</a:t>
          </a:r>
          <a:r>
            <a:rPr lang="en-US" sz="2400" dirty="0" smtClean="0">
              <a:solidFill>
                <a:srgbClr val="00B0F0"/>
              </a:solidFill>
              <a:latin typeface="Times New Roman" pitchFamily="18" charset="0"/>
              <a:cs typeface="Times New Roman" pitchFamily="18" charset="0"/>
            </a:rPr>
            <a:t> NSNN </a:t>
          </a:r>
          <a:r>
            <a:rPr lang="en-US" sz="2400" dirty="0" err="1" smtClean="0">
              <a:solidFill>
                <a:srgbClr val="00B0F0"/>
              </a:solidFill>
              <a:latin typeface="Times New Roman" pitchFamily="18" charset="0"/>
              <a:cs typeface="Times New Roman" pitchFamily="18" charset="0"/>
            </a:rPr>
            <a:t>trên</a:t>
          </a:r>
          <a:r>
            <a:rPr lang="en-US" sz="2400" dirty="0" smtClean="0">
              <a:solidFill>
                <a:srgbClr val="00B0F0"/>
              </a:solidFill>
              <a:latin typeface="Times New Roman" pitchFamily="18" charset="0"/>
              <a:cs typeface="Times New Roman" pitchFamily="18" charset="0"/>
            </a:rPr>
            <a:t> </a:t>
          </a:r>
          <a:r>
            <a:rPr lang="en-US" sz="2400" dirty="0" err="1" smtClean="0">
              <a:solidFill>
                <a:srgbClr val="00B0F0"/>
              </a:solidFill>
              <a:latin typeface="Times New Roman" pitchFamily="18" charset="0"/>
              <a:cs typeface="Times New Roman" pitchFamily="18" charset="0"/>
            </a:rPr>
            <a:t>địa</a:t>
          </a:r>
          <a:r>
            <a:rPr lang="en-US" sz="2400" dirty="0" smtClean="0">
              <a:solidFill>
                <a:srgbClr val="00B0F0"/>
              </a:solidFill>
              <a:latin typeface="Times New Roman" pitchFamily="18" charset="0"/>
              <a:cs typeface="Times New Roman" pitchFamily="18" charset="0"/>
            </a:rPr>
            <a:t> </a:t>
          </a:r>
          <a:r>
            <a:rPr lang="en-US" sz="2400" dirty="0" err="1" smtClean="0">
              <a:solidFill>
                <a:srgbClr val="00B0F0"/>
              </a:solidFill>
              <a:latin typeface="Times New Roman" pitchFamily="18" charset="0"/>
              <a:cs typeface="Times New Roman" pitchFamily="18" charset="0"/>
            </a:rPr>
            <a:t>bàn</a:t>
          </a:r>
          <a:r>
            <a:rPr lang="en-US" sz="2400" dirty="0" smtClean="0">
              <a:solidFill>
                <a:srgbClr val="00B0F0"/>
              </a:solidFill>
              <a:latin typeface="Times New Roman" pitchFamily="18" charset="0"/>
              <a:cs typeface="Times New Roman" pitchFamily="18" charset="0"/>
            </a:rPr>
            <a:t> </a:t>
          </a:r>
        </a:p>
        <a:p>
          <a:r>
            <a:rPr lang="en-US" sz="2400" b="1" dirty="0" smtClean="0">
              <a:solidFill>
                <a:srgbClr val="00B0F0"/>
              </a:solidFill>
              <a:latin typeface="Times New Roman" pitchFamily="18" charset="0"/>
              <a:cs typeface="Times New Roman" pitchFamily="18" charset="0"/>
            </a:rPr>
            <a:t>24.293,1</a:t>
          </a:r>
          <a:r>
            <a:rPr lang="en-US" sz="2400" dirty="0" smtClean="0">
              <a:solidFill>
                <a:srgbClr val="00B0F0"/>
              </a:solidFill>
              <a:latin typeface="Times New Roman" pitchFamily="18" charset="0"/>
              <a:cs typeface="Times New Roman" pitchFamily="18" charset="0"/>
            </a:rPr>
            <a:t> </a:t>
          </a:r>
          <a:r>
            <a:rPr lang="en-US" sz="2400" dirty="0" err="1" smtClean="0">
              <a:solidFill>
                <a:srgbClr val="00B0F0"/>
              </a:solidFill>
              <a:latin typeface="Times New Roman" pitchFamily="18" charset="0"/>
              <a:cs typeface="Times New Roman" pitchFamily="18" charset="0"/>
            </a:rPr>
            <a:t>tỷ</a:t>
          </a:r>
          <a:r>
            <a:rPr lang="en-US" sz="2400" dirty="0" smtClean="0">
              <a:solidFill>
                <a:srgbClr val="00B0F0"/>
              </a:solidFill>
              <a:latin typeface="Times New Roman" pitchFamily="18" charset="0"/>
              <a:cs typeface="Times New Roman" pitchFamily="18" charset="0"/>
            </a:rPr>
            <a:t> </a:t>
          </a:r>
          <a:r>
            <a:rPr lang="en-US" sz="2400" dirty="0" err="1" smtClean="0">
              <a:solidFill>
                <a:srgbClr val="00B0F0"/>
              </a:solidFill>
              <a:latin typeface="Times New Roman" pitchFamily="18" charset="0"/>
              <a:cs typeface="Times New Roman" pitchFamily="18" charset="0"/>
            </a:rPr>
            <a:t>đồng</a:t>
          </a:r>
          <a:endParaRPr lang="en-GB" sz="2400" dirty="0">
            <a:solidFill>
              <a:srgbClr val="00B0F0"/>
            </a:solidFill>
            <a:latin typeface="Times New Roman" pitchFamily="18" charset="0"/>
            <a:cs typeface="Times New Roman" pitchFamily="18" charset="0"/>
          </a:endParaRPr>
        </a:p>
      </dgm:t>
    </dgm:pt>
    <dgm:pt modelId="{3B87B648-0FC4-4D67-814C-4E68D77BFBFE}" type="parTrans" cxnId="{BB01216A-3B7A-44B9-AD6C-4C857F27E6AA}">
      <dgm:prSet/>
      <dgm:spPr/>
      <dgm:t>
        <a:bodyPr/>
        <a:lstStyle/>
        <a:p>
          <a:endParaRPr lang="en-GB"/>
        </a:p>
      </dgm:t>
    </dgm:pt>
    <dgm:pt modelId="{3F21A32B-BC65-40FA-B98E-B77802AD59BF}" type="sibTrans" cxnId="{BB01216A-3B7A-44B9-AD6C-4C857F27E6AA}">
      <dgm:prSet/>
      <dgm:spPr/>
      <dgm:t>
        <a:bodyPr/>
        <a:lstStyle/>
        <a:p>
          <a:endParaRPr lang="en-GB"/>
        </a:p>
      </dgm:t>
    </dgm:pt>
    <dgm:pt modelId="{63419A4D-1277-4147-A7BE-0275BF03E754}">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2400" dirty="0" err="1" smtClean="0">
              <a:solidFill>
                <a:srgbClr val="7030A0"/>
              </a:solidFill>
              <a:latin typeface="Times New Roman" pitchFamily="18" charset="0"/>
              <a:cs typeface="Times New Roman" pitchFamily="18" charset="0"/>
            </a:rPr>
            <a:t>Tổng</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thu</a:t>
          </a:r>
          <a:r>
            <a:rPr lang="en-US" sz="2400" dirty="0" smtClean="0">
              <a:solidFill>
                <a:srgbClr val="7030A0"/>
              </a:solidFill>
              <a:latin typeface="Times New Roman" pitchFamily="18" charset="0"/>
              <a:cs typeface="Times New Roman" pitchFamily="18" charset="0"/>
            </a:rPr>
            <a:t> NSĐP</a:t>
          </a:r>
        </a:p>
        <a:p>
          <a:r>
            <a:rPr lang="vi-VN" sz="2400" b="1" dirty="0" smtClean="0">
              <a:solidFill>
                <a:srgbClr val="7030A0"/>
              </a:solidFill>
              <a:latin typeface="Times New Roman" pitchFamily="18" charset="0"/>
              <a:cs typeface="Times New Roman" pitchFamily="18" charset="0"/>
            </a:rPr>
            <a:t>17.471,2</a:t>
          </a:r>
          <a:r>
            <a:rPr lang="vi-VN" sz="2400" dirty="0" smtClean="0">
              <a:solidFill>
                <a:srgbClr val="7030A0"/>
              </a:solidFill>
              <a:latin typeface="Times New Roman" pitchFamily="18" charset="0"/>
              <a:cs typeface="Times New Roman" pitchFamily="18" charset="0"/>
            </a:rPr>
            <a:t> tỷ đồng</a:t>
          </a:r>
          <a:endParaRPr lang="en-GB" sz="2400" dirty="0" smtClean="0">
            <a:solidFill>
              <a:srgbClr val="7030A0"/>
            </a:solidFill>
            <a:latin typeface="Times New Roman" pitchFamily="18" charset="0"/>
            <a:cs typeface="Times New Roman" pitchFamily="18" charset="0"/>
          </a:endParaRPr>
        </a:p>
      </dgm:t>
    </dgm:pt>
    <dgm:pt modelId="{DCC52681-A3FA-460F-B257-1F57660FDCAA}" type="parTrans" cxnId="{55697375-39E9-40CD-9725-674614B190F5}">
      <dgm:prSet/>
      <dgm:spPr/>
      <dgm:t>
        <a:bodyPr/>
        <a:lstStyle/>
        <a:p>
          <a:endParaRPr lang="en-GB"/>
        </a:p>
      </dgm:t>
    </dgm:pt>
    <dgm:pt modelId="{F91B8BE2-3364-4997-83FA-CEAE1FDBC8A4}" type="sibTrans" cxnId="{55697375-39E9-40CD-9725-674614B190F5}">
      <dgm:prSet/>
      <dgm:spPr/>
      <dgm:t>
        <a:bodyPr/>
        <a:lstStyle/>
        <a:p>
          <a:endParaRPr lang="en-GB"/>
        </a:p>
      </dgm:t>
    </dgm:pt>
    <dgm:pt modelId="{83B10EA0-DEF2-4E7E-8B38-FBAB720B5F13}">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2400" dirty="0" err="1" smtClean="0">
              <a:solidFill>
                <a:srgbClr val="F15D59"/>
              </a:solidFill>
              <a:latin typeface="Times New Roman" pitchFamily="18" charset="0"/>
              <a:cs typeface="Times New Roman" pitchFamily="18" charset="0"/>
            </a:rPr>
            <a:t>Tổng</a:t>
          </a:r>
          <a:r>
            <a:rPr lang="en-US" sz="2400" dirty="0" smtClean="0">
              <a:solidFill>
                <a:srgbClr val="F15D59"/>
              </a:solidFill>
              <a:latin typeface="Times New Roman" pitchFamily="18" charset="0"/>
              <a:cs typeface="Times New Roman" pitchFamily="18" charset="0"/>
            </a:rPr>
            <a:t> chi NSĐP</a:t>
          </a:r>
        </a:p>
        <a:p>
          <a:r>
            <a:rPr lang="en-US" sz="2400" b="1" dirty="0" smtClean="0">
              <a:solidFill>
                <a:srgbClr val="F15D59"/>
              </a:solidFill>
              <a:latin typeface="Times New Roman" pitchFamily="18" charset="0"/>
              <a:cs typeface="Times New Roman" pitchFamily="18" charset="0"/>
            </a:rPr>
            <a:t>17.471,2</a:t>
          </a:r>
          <a:r>
            <a:rPr lang="en-US" sz="2400" dirty="0" smtClean="0">
              <a:solidFill>
                <a:srgbClr val="F15D59"/>
              </a:solidFill>
              <a:latin typeface="Times New Roman" pitchFamily="18" charset="0"/>
              <a:cs typeface="Times New Roman" pitchFamily="18" charset="0"/>
            </a:rPr>
            <a:t> </a:t>
          </a:r>
          <a:r>
            <a:rPr lang="en-US" sz="2400" dirty="0" err="1" smtClean="0">
              <a:solidFill>
                <a:srgbClr val="F15D59"/>
              </a:solidFill>
              <a:latin typeface="Times New Roman" pitchFamily="18" charset="0"/>
              <a:cs typeface="Times New Roman" pitchFamily="18" charset="0"/>
            </a:rPr>
            <a:t>tỷ</a:t>
          </a:r>
          <a:r>
            <a:rPr lang="en-US" sz="2400" dirty="0" smtClean="0">
              <a:solidFill>
                <a:srgbClr val="F15D59"/>
              </a:solidFill>
              <a:latin typeface="Times New Roman" pitchFamily="18" charset="0"/>
              <a:cs typeface="Times New Roman" pitchFamily="18" charset="0"/>
            </a:rPr>
            <a:t> </a:t>
          </a:r>
          <a:r>
            <a:rPr lang="en-US" sz="2400" dirty="0" err="1" smtClean="0">
              <a:solidFill>
                <a:srgbClr val="F15D59"/>
              </a:solidFill>
              <a:latin typeface="Times New Roman" pitchFamily="18" charset="0"/>
              <a:cs typeface="Times New Roman" pitchFamily="18" charset="0"/>
            </a:rPr>
            <a:t>đồng</a:t>
          </a:r>
          <a:endParaRPr lang="en-GB" sz="2400" dirty="0">
            <a:solidFill>
              <a:srgbClr val="F15D59"/>
            </a:solidFill>
            <a:latin typeface="Times New Roman" pitchFamily="18" charset="0"/>
            <a:cs typeface="Times New Roman" pitchFamily="18" charset="0"/>
          </a:endParaRPr>
        </a:p>
      </dgm:t>
    </dgm:pt>
    <dgm:pt modelId="{8B92262A-8077-4BB7-842E-E9C935863482}" type="parTrans" cxnId="{C8080EAE-D698-41FA-80A0-7A5E55DB6AFD}">
      <dgm:prSet/>
      <dgm:spPr/>
      <dgm:t>
        <a:bodyPr/>
        <a:lstStyle/>
        <a:p>
          <a:endParaRPr lang="en-GB"/>
        </a:p>
      </dgm:t>
    </dgm:pt>
    <dgm:pt modelId="{23D3DD2B-FCEF-4B2C-B1A6-18928E37DC86}" type="sibTrans" cxnId="{C8080EAE-D698-41FA-80A0-7A5E55DB6AFD}">
      <dgm:prSet/>
      <dgm:spPr/>
      <dgm:t>
        <a:bodyPr/>
        <a:lstStyle/>
        <a:p>
          <a:endParaRPr lang="en-GB"/>
        </a:p>
      </dgm:t>
    </dgm:pt>
    <dgm:pt modelId="{0A45E341-EFE2-4A43-805A-61AB14400419}">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2400" dirty="0" err="1" smtClean="0">
              <a:solidFill>
                <a:srgbClr val="CCFFFF"/>
              </a:solidFill>
              <a:latin typeface="Times New Roman" pitchFamily="18" charset="0"/>
              <a:cs typeface="Times New Roman" pitchFamily="18" charset="0"/>
            </a:rPr>
            <a:t>Bội</a:t>
          </a:r>
          <a:r>
            <a:rPr lang="en-US" sz="2400" dirty="0" smtClean="0">
              <a:solidFill>
                <a:srgbClr val="CCFFFF"/>
              </a:solidFill>
              <a:latin typeface="Times New Roman" pitchFamily="18" charset="0"/>
              <a:cs typeface="Times New Roman" pitchFamily="18" charset="0"/>
            </a:rPr>
            <a:t> chi NSĐP</a:t>
          </a:r>
        </a:p>
        <a:p>
          <a:r>
            <a:rPr lang="en-US" sz="2400" b="1" dirty="0" smtClean="0">
              <a:solidFill>
                <a:srgbClr val="CCFFFF"/>
              </a:solidFill>
              <a:latin typeface="Times New Roman" pitchFamily="18" charset="0"/>
              <a:cs typeface="Times New Roman" pitchFamily="18" charset="0"/>
            </a:rPr>
            <a:t>83,1</a:t>
          </a:r>
          <a:r>
            <a:rPr lang="en-US" sz="2400" dirty="0" smtClean="0">
              <a:solidFill>
                <a:srgbClr val="CCFFFF"/>
              </a:solidFill>
              <a:latin typeface="Times New Roman" pitchFamily="18" charset="0"/>
              <a:cs typeface="Times New Roman" pitchFamily="18" charset="0"/>
            </a:rPr>
            <a:t> </a:t>
          </a:r>
          <a:r>
            <a:rPr lang="en-US" sz="2400" dirty="0" err="1" smtClean="0">
              <a:solidFill>
                <a:srgbClr val="CCFFFF"/>
              </a:solidFill>
              <a:latin typeface="Times New Roman" pitchFamily="18" charset="0"/>
              <a:cs typeface="Times New Roman" pitchFamily="18" charset="0"/>
            </a:rPr>
            <a:t>tỷ</a:t>
          </a:r>
          <a:r>
            <a:rPr lang="en-US" sz="2400" dirty="0" smtClean="0">
              <a:solidFill>
                <a:srgbClr val="CCFFFF"/>
              </a:solidFill>
              <a:latin typeface="Times New Roman" pitchFamily="18" charset="0"/>
              <a:cs typeface="Times New Roman" pitchFamily="18" charset="0"/>
            </a:rPr>
            <a:t> </a:t>
          </a:r>
          <a:r>
            <a:rPr lang="en-US" sz="2400" dirty="0" err="1" smtClean="0">
              <a:solidFill>
                <a:srgbClr val="CCFFFF"/>
              </a:solidFill>
              <a:latin typeface="Times New Roman" pitchFamily="18" charset="0"/>
              <a:cs typeface="Times New Roman" pitchFamily="18" charset="0"/>
            </a:rPr>
            <a:t>đồng</a:t>
          </a:r>
          <a:endParaRPr lang="en-GB" sz="2400" dirty="0">
            <a:solidFill>
              <a:srgbClr val="CCFFFF"/>
            </a:solidFill>
            <a:latin typeface="Times New Roman" pitchFamily="18" charset="0"/>
            <a:cs typeface="Times New Roman" pitchFamily="18" charset="0"/>
          </a:endParaRPr>
        </a:p>
      </dgm:t>
    </dgm:pt>
    <dgm:pt modelId="{6ECBBB06-73E3-4127-97EE-E86E12F1218C}" type="parTrans" cxnId="{D3449CD9-0088-4C30-A7EB-215CB2AA99BC}">
      <dgm:prSet/>
      <dgm:spPr/>
      <dgm:t>
        <a:bodyPr/>
        <a:lstStyle/>
        <a:p>
          <a:endParaRPr lang="en-GB"/>
        </a:p>
      </dgm:t>
    </dgm:pt>
    <dgm:pt modelId="{95A0236C-B1B3-4948-AA36-02AD8FC4722F}" type="sibTrans" cxnId="{D3449CD9-0088-4C30-A7EB-215CB2AA99BC}">
      <dgm:prSet/>
      <dgm:spPr/>
      <dgm:t>
        <a:bodyPr/>
        <a:lstStyle/>
        <a:p>
          <a:endParaRPr lang="en-GB"/>
        </a:p>
      </dgm:t>
    </dgm:pt>
    <dgm:pt modelId="{02850ED7-CE1C-4447-9231-61A0421C221C}" type="pres">
      <dgm:prSet presAssocID="{574400CC-609E-4C06-A5A6-3C920ECD1677}" presName="matrix" presStyleCnt="0">
        <dgm:presLayoutVars>
          <dgm:chMax val="1"/>
          <dgm:dir/>
          <dgm:resizeHandles val="exact"/>
        </dgm:presLayoutVars>
      </dgm:prSet>
      <dgm:spPr/>
      <dgm:t>
        <a:bodyPr/>
        <a:lstStyle/>
        <a:p>
          <a:endParaRPr lang="en-US"/>
        </a:p>
      </dgm:t>
    </dgm:pt>
    <dgm:pt modelId="{B0FAB631-EE98-478A-93F8-E2A5761FC141}" type="pres">
      <dgm:prSet presAssocID="{574400CC-609E-4C06-A5A6-3C920ECD1677}" presName="axisShape" presStyleLbl="bgShp" presStyleIdx="0" presStyleCnt="1" custScaleX="151190">
        <dgm:style>
          <a:lnRef idx="0">
            <a:schemeClr val="accent2"/>
          </a:lnRef>
          <a:fillRef idx="3">
            <a:schemeClr val="accent2"/>
          </a:fillRef>
          <a:effectRef idx="3">
            <a:schemeClr val="accent2"/>
          </a:effectRef>
          <a:fontRef idx="minor">
            <a:schemeClr val="lt1"/>
          </a:fontRef>
        </dgm:style>
      </dgm:prSet>
      <dgm:spPr/>
      <dgm:t>
        <a:bodyPr/>
        <a:lstStyle/>
        <a:p>
          <a:endParaRPr lang="en-US"/>
        </a:p>
      </dgm:t>
    </dgm:pt>
    <dgm:pt modelId="{A140FD49-C856-42A4-8610-4DD7989A1AFE}" type="pres">
      <dgm:prSet presAssocID="{574400CC-609E-4C06-A5A6-3C920ECD1677}" presName="rect1" presStyleLbl="node1" presStyleIdx="0" presStyleCnt="4" custScaleX="160111" custScaleY="91141" custLinFactNeighborX="-35261" custLinFactNeighborY="2439">
        <dgm:presLayoutVars>
          <dgm:chMax val="0"/>
          <dgm:chPref val="0"/>
          <dgm:bulletEnabled val="1"/>
        </dgm:presLayoutVars>
      </dgm:prSet>
      <dgm:spPr/>
      <dgm:t>
        <a:bodyPr/>
        <a:lstStyle/>
        <a:p>
          <a:endParaRPr lang="en-GB"/>
        </a:p>
      </dgm:t>
    </dgm:pt>
    <dgm:pt modelId="{0D319589-A924-4700-8267-B7C7539C5990}" type="pres">
      <dgm:prSet presAssocID="{574400CC-609E-4C06-A5A6-3C920ECD1677}" presName="rect2" presStyleLbl="node1" presStyleIdx="1" presStyleCnt="4" custScaleX="155134" custScaleY="86044" custLinFactNeighborX="30619" custLinFactNeighborY="4320">
        <dgm:presLayoutVars>
          <dgm:chMax val="0"/>
          <dgm:chPref val="0"/>
          <dgm:bulletEnabled val="1"/>
        </dgm:presLayoutVars>
      </dgm:prSet>
      <dgm:spPr/>
      <dgm:t>
        <a:bodyPr/>
        <a:lstStyle/>
        <a:p>
          <a:endParaRPr lang="en-GB"/>
        </a:p>
      </dgm:t>
    </dgm:pt>
    <dgm:pt modelId="{4736727E-04FE-4A48-A392-659219123C6E}" type="pres">
      <dgm:prSet presAssocID="{574400CC-609E-4C06-A5A6-3C920ECD1677}" presName="rect3" presStyleLbl="node1" presStyleIdx="2" presStyleCnt="4" custScaleX="158822" custScaleY="86045" custLinFactNeighborX="-31007" custLinFactNeighborY="109">
        <dgm:presLayoutVars>
          <dgm:chMax val="0"/>
          <dgm:chPref val="0"/>
          <dgm:bulletEnabled val="1"/>
        </dgm:presLayoutVars>
      </dgm:prSet>
      <dgm:spPr/>
      <dgm:t>
        <a:bodyPr/>
        <a:lstStyle/>
        <a:p>
          <a:endParaRPr lang="en-GB"/>
        </a:p>
      </dgm:t>
    </dgm:pt>
    <dgm:pt modelId="{F305970D-BBFB-4184-9B99-C4E0B687DCD9}" type="pres">
      <dgm:prSet presAssocID="{574400CC-609E-4C06-A5A6-3C920ECD1677}" presName="rect4" presStyleLbl="node1" presStyleIdx="3" presStyleCnt="4" custScaleX="155911" custScaleY="86045" custLinFactNeighborX="31007" custLinFactNeighborY="-2439">
        <dgm:presLayoutVars>
          <dgm:chMax val="0"/>
          <dgm:chPref val="0"/>
          <dgm:bulletEnabled val="1"/>
        </dgm:presLayoutVars>
      </dgm:prSet>
      <dgm:spPr/>
      <dgm:t>
        <a:bodyPr/>
        <a:lstStyle/>
        <a:p>
          <a:endParaRPr lang="en-GB"/>
        </a:p>
      </dgm:t>
    </dgm:pt>
  </dgm:ptLst>
  <dgm:cxnLst>
    <dgm:cxn modelId="{4DAA89CA-9C27-44EA-8D29-CFF9F4C72EB9}" type="presOf" srcId="{63419A4D-1277-4147-A7BE-0275BF03E754}" destId="{0D319589-A924-4700-8267-B7C7539C5990}" srcOrd="0" destOrd="0" presId="urn:microsoft.com/office/officeart/2005/8/layout/matrix2"/>
    <dgm:cxn modelId="{69927CB3-BA3D-4C6C-8EE2-9D8202001B84}" type="presOf" srcId="{0A45E341-EFE2-4A43-805A-61AB14400419}" destId="{F305970D-BBFB-4184-9B99-C4E0B687DCD9}" srcOrd="0" destOrd="0" presId="urn:microsoft.com/office/officeart/2005/8/layout/matrix2"/>
    <dgm:cxn modelId="{1407F822-E6EF-4E1E-BC8E-DD142ABC09B4}" type="presOf" srcId="{574400CC-609E-4C06-A5A6-3C920ECD1677}" destId="{02850ED7-CE1C-4447-9231-61A0421C221C}" srcOrd="0" destOrd="0" presId="urn:microsoft.com/office/officeart/2005/8/layout/matrix2"/>
    <dgm:cxn modelId="{55697375-39E9-40CD-9725-674614B190F5}" srcId="{574400CC-609E-4C06-A5A6-3C920ECD1677}" destId="{63419A4D-1277-4147-A7BE-0275BF03E754}" srcOrd="1" destOrd="0" parTransId="{DCC52681-A3FA-460F-B257-1F57660FDCAA}" sibTransId="{F91B8BE2-3364-4997-83FA-CEAE1FDBC8A4}"/>
    <dgm:cxn modelId="{C8080EAE-D698-41FA-80A0-7A5E55DB6AFD}" srcId="{574400CC-609E-4C06-A5A6-3C920ECD1677}" destId="{83B10EA0-DEF2-4E7E-8B38-FBAB720B5F13}" srcOrd="2" destOrd="0" parTransId="{8B92262A-8077-4BB7-842E-E9C935863482}" sibTransId="{23D3DD2B-FCEF-4B2C-B1A6-18928E37DC86}"/>
    <dgm:cxn modelId="{D3449CD9-0088-4C30-A7EB-215CB2AA99BC}" srcId="{574400CC-609E-4C06-A5A6-3C920ECD1677}" destId="{0A45E341-EFE2-4A43-805A-61AB14400419}" srcOrd="3" destOrd="0" parTransId="{6ECBBB06-73E3-4127-97EE-E86E12F1218C}" sibTransId="{95A0236C-B1B3-4948-AA36-02AD8FC4722F}"/>
    <dgm:cxn modelId="{A1FBB1AA-26C3-4602-8FC3-F868D8DDAE5A}" type="presOf" srcId="{9D86B4AB-103A-4EFE-AD88-A0F8F29EB22F}" destId="{A140FD49-C856-42A4-8610-4DD7989A1AFE}" srcOrd="0" destOrd="0" presId="urn:microsoft.com/office/officeart/2005/8/layout/matrix2"/>
    <dgm:cxn modelId="{BB01216A-3B7A-44B9-AD6C-4C857F27E6AA}" srcId="{574400CC-609E-4C06-A5A6-3C920ECD1677}" destId="{9D86B4AB-103A-4EFE-AD88-A0F8F29EB22F}" srcOrd="0" destOrd="0" parTransId="{3B87B648-0FC4-4D67-814C-4E68D77BFBFE}" sibTransId="{3F21A32B-BC65-40FA-B98E-B77802AD59BF}"/>
    <dgm:cxn modelId="{F1360FFF-D5D3-46E8-AA76-76F2A3CBE244}" type="presOf" srcId="{83B10EA0-DEF2-4E7E-8B38-FBAB720B5F13}" destId="{4736727E-04FE-4A48-A392-659219123C6E}" srcOrd="0" destOrd="0" presId="urn:microsoft.com/office/officeart/2005/8/layout/matrix2"/>
    <dgm:cxn modelId="{B5FF97C1-C10A-4D11-B7AC-03AD628ABF53}" type="presParOf" srcId="{02850ED7-CE1C-4447-9231-61A0421C221C}" destId="{B0FAB631-EE98-478A-93F8-E2A5761FC141}" srcOrd="0" destOrd="0" presId="urn:microsoft.com/office/officeart/2005/8/layout/matrix2"/>
    <dgm:cxn modelId="{54EA7EC2-918E-4492-A988-3DC3888C857B}" type="presParOf" srcId="{02850ED7-CE1C-4447-9231-61A0421C221C}" destId="{A140FD49-C856-42A4-8610-4DD7989A1AFE}" srcOrd="1" destOrd="0" presId="urn:microsoft.com/office/officeart/2005/8/layout/matrix2"/>
    <dgm:cxn modelId="{88C3B8A0-DDCF-4C58-978A-80DA47646815}" type="presParOf" srcId="{02850ED7-CE1C-4447-9231-61A0421C221C}" destId="{0D319589-A924-4700-8267-B7C7539C5990}" srcOrd="2" destOrd="0" presId="urn:microsoft.com/office/officeart/2005/8/layout/matrix2"/>
    <dgm:cxn modelId="{7A461FBD-24C0-40A9-AFC4-90B565C1D8CF}" type="presParOf" srcId="{02850ED7-CE1C-4447-9231-61A0421C221C}" destId="{4736727E-04FE-4A48-A392-659219123C6E}" srcOrd="3" destOrd="0" presId="urn:microsoft.com/office/officeart/2005/8/layout/matrix2"/>
    <dgm:cxn modelId="{4733358E-6A58-4C0C-93A5-04755C38E925}" type="presParOf" srcId="{02850ED7-CE1C-4447-9231-61A0421C221C}" destId="{F305970D-BBFB-4184-9B99-C4E0B687DCD9}"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594338-B8E1-4034-B52D-5C4BA1A6DA3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044E6999-CED8-4081-9E20-F88262B4CC3A}">
      <dgm:prSet phldrT="[Text]" custT="1"/>
      <dgm:spPr/>
      <dgm:t>
        <a:bodyPr/>
        <a:lstStyle/>
        <a:p>
          <a:r>
            <a:rPr lang="en-US" sz="2000" dirty="0" smtClean="0">
              <a:solidFill>
                <a:srgbClr val="FF0000"/>
              </a:solidFill>
              <a:latin typeface="Times New Roman" pitchFamily="18" charset="0"/>
              <a:cs typeface="Times New Roman" pitchFamily="18" charset="0"/>
            </a:rPr>
            <a:t>Chi </a:t>
          </a:r>
          <a:r>
            <a:rPr lang="en-US" sz="2000" dirty="0" err="1" smtClean="0">
              <a:solidFill>
                <a:srgbClr val="FF0000"/>
              </a:solidFill>
              <a:latin typeface="Times New Roman" pitchFamily="18" charset="0"/>
              <a:cs typeface="Times New Roman" pitchFamily="18" charset="0"/>
            </a:rPr>
            <a:t>đầu</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tư</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phát</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triển</a:t>
          </a:r>
          <a:r>
            <a:rPr lang="en-US" sz="2000" dirty="0" smtClean="0">
              <a:solidFill>
                <a:srgbClr val="FF0000"/>
              </a:solidFill>
              <a:latin typeface="Times New Roman" pitchFamily="18" charset="0"/>
              <a:cs typeface="Times New Roman" pitchFamily="18" charset="0"/>
            </a:rPr>
            <a:t> 5.108,1 </a:t>
          </a:r>
          <a:r>
            <a:rPr lang="en-US" sz="2000" dirty="0" err="1" smtClean="0">
              <a:solidFill>
                <a:srgbClr val="FF0000"/>
              </a:solidFill>
              <a:latin typeface="Times New Roman" pitchFamily="18" charset="0"/>
              <a:cs typeface="Times New Roman" pitchFamily="18" charset="0"/>
            </a:rPr>
            <a:t>tỷ</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đồng</a:t>
          </a:r>
          <a:endParaRPr lang="en-US" sz="2000" dirty="0">
            <a:solidFill>
              <a:srgbClr val="FF0000"/>
            </a:solidFill>
            <a:latin typeface="Times New Roman" pitchFamily="18" charset="0"/>
            <a:cs typeface="Times New Roman" pitchFamily="18" charset="0"/>
          </a:endParaRPr>
        </a:p>
      </dgm:t>
    </dgm:pt>
    <dgm:pt modelId="{9595DCF8-5472-48B4-AA90-FBD957E2A086}" type="parTrans" cxnId="{624E44AC-9402-479F-AF7C-3C4DCAA4A9DA}">
      <dgm:prSet/>
      <dgm:spPr/>
      <dgm:t>
        <a:bodyPr/>
        <a:lstStyle/>
        <a:p>
          <a:endParaRPr lang="en-US"/>
        </a:p>
      </dgm:t>
    </dgm:pt>
    <dgm:pt modelId="{BBACA172-109D-43CC-B684-329682ACD193}" type="sibTrans" cxnId="{624E44AC-9402-479F-AF7C-3C4DCAA4A9DA}">
      <dgm:prSet/>
      <dgm:spPr/>
      <dgm:t>
        <a:bodyPr/>
        <a:lstStyle/>
        <a:p>
          <a:endParaRPr lang="en-US"/>
        </a:p>
      </dgm:t>
    </dgm:pt>
    <dgm:pt modelId="{C426CFCD-71AB-40FC-87D3-6EF2214AD66B}">
      <dgm:prSet phldrT="[Text]" custT="1"/>
      <dgm:spPr/>
      <dgm:t>
        <a:bodyPr/>
        <a:lstStyle/>
        <a:p>
          <a:r>
            <a:rPr lang="en-US" sz="2000" dirty="0" smtClean="0">
              <a:solidFill>
                <a:srgbClr val="FF0000"/>
              </a:solidFill>
              <a:latin typeface="Times New Roman" pitchFamily="18" charset="0"/>
              <a:cs typeface="Times New Roman" pitchFamily="18" charset="0"/>
            </a:rPr>
            <a:t>Chi </a:t>
          </a:r>
          <a:r>
            <a:rPr lang="en-US" sz="2000" dirty="0" err="1" smtClean="0">
              <a:solidFill>
                <a:srgbClr val="FF0000"/>
              </a:solidFill>
              <a:latin typeface="Times New Roman" pitchFamily="18" charset="0"/>
              <a:cs typeface="Times New Roman" pitchFamily="18" charset="0"/>
            </a:rPr>
            <a:t>thường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xuyên</a:t>
          </a:r>
          <a:r>
            <a:rPr lang="en-US" sz="2000" dirty="0" smtClean="0">
              <a:solidFill>
                <a:srgbClr val="FF0000"/>
              </a:solidFill>
              <a:latin typeface="Times New Roman" pitchFamily="18" charset="0"/>
              <a:cs typeface="Times New Roman" pitchFamily="18" charset="0"/>
            </a:rPr>
            <a:t> 8.737,3 </a:t>
          </a:r>
          <a:r>
            <a:rPr lang="en-US" sz="2000" dirty="0" err="1" smtClean="0">
              <a:solidFill>
                <a:srgbClr val="FF0000"/>
              </a:solidFill>
              <a:latin typeface="Times New Roman" pitchFamily="18" charset="0"/>
              <a:cs typeface="Times New Roman" pitchFamily="18" charset="0"/>
            </a:rPr>
            <a:t>tỷ</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đồng</a:t>
          </a:r>
          <a:endParaRPr lang="en-US" sz="2000" dirty="0">
            <a:solidFill>
              <a:srgbClr val="FF0000"/>
            </a:solidFill>
            <a:latin typeface="Times New Roman" pitchFamily="18" charset="0"/>
            <a:cs typeface="Times New Roman" pitchFamily="18" charset="0"/>
          </a:endParaRPr>
        </a:p>
      </dgm:t>
    </dgm:pt>
    <dgm:pt modelId="{CAC1C04C-62A7-4798-BFB5-5148FFCC7A9F}" type="parTrans" cxnId="{2AA919DF-9731-4F34-A28D-EE997B03AA78}">
      <dgm:prSet/>
      <dgm:spPr/>
      <dgm:t>
        <a:bodyPr/>
        <a:lstStyle/>
        <a:p>
          <a:endParaRPr lang="en-US"/>
        </a:p>
      </dgm:t>
    </dgm:pt>
    <dgm:pt modelId="{3302F3E6-4E56-44D7-996D-0A603C2854BD}" type="sibTrans" cxnId="{2AA919DF-9731-4F34-A28D-EE997B03AA78}">
      <dgm:prSet/>
      <dgm:spPr/>
      <dgm:t>
        <a:bodyPr/>
        <a:lstStyle/>
        <a:p>
          <a:endParaRPr lang="en-US"/>
        </a:p>
      </dgm:t>
    </dgm:pt>
    <dgm:pt modelId="{74A17915-2709-4350-93F7-74322FACA52B}">
      <dgm:prSet custT="1"/>
      <dgm:spPr/>
      <dgm:t>
        <a:bodyPr/>
        <a:lstStyle/>
        <a:p>
          <a:r>
            <a:rPr lang="en-US" sz="2000" smtClean="0">
              <a:solidFill>
                <a:srgbClr val="FF0000"/>
              </a:solidFill>
              <a:latin typeface="Times New Roman" pitchFamily="18" charset="0"/>
              <a:cs typeface="Times New Roman" pitchFamily="18" charset="0"/>
            </a:rPr>
            <a:t>Chi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bổ</a:t>
          </a:r>
          <a:r>
            <a:rPr lang="en-US" sz="2000" dirty="0" smtClean="0">
              <a:solidFill>
                <a:srgbClr val="FF0000"/>
              </a:solidFill>
              <a:latin typeface="Times New Roman" pitchFamily="18" charset="0"/>
              <a:cs typeface="Times New Roman" pitchFamily="18" charset="0"/>
            </a:rPr>
            <a:t> sung </a:t>
          </a:r>
          <a:r>
            <a:rPr lang="en-US" sz="2000" dirty="0" err="1" smtClean="0">
              <a:solidFill>
                <a:srgbClr val="FF0000"/>
              </a:solidFill>
              <a:latin typeface="Times New Roman" pitchFamily="18" charset="0"/>
              <a:cs typeface="Times New Roman" pitchFamily="18" charset="0"/>
            </a:rPr>
            <a:t>quỹ</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dự</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trữ</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tài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chính</a:t>
          </a:r>
          <a:r>
            <a:rPr lang="en-US" sz="2000" dirty="0" smtClean="0">
              <a:solidFill>
                <a:srgbClr val="FF0000"/>
              </a:solidFill>
              <a:latin typeface="Times New Roman" pitchFamily="18" charset="0"/>
              <a:cs typeface="Times New Roman" pitchFamily="18" charset="0"/>
            </a:rPr>
            <a:t> 1,4 </a:t>
          </a:r>
          <a:r>
            <a:rPr lang="en-US" sz="2000" dirty="0" err="1" smtClean="0">
              <a:solidFill>
                <a:srgbClr val="FF0000"/>
              </a:solidFill>
              <a:latin typeface="Times New Roman" pitchFamily="18" charset="0"/>
              <a:cs typeface="Times New Roman" pitchFamily="18" charset="0"/>
            </a:rPr>
            <a:t>tỷ</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đồng</a:t>
          </a:r>
          <a:endParaRPr lang="vi-VN" sz="2000" dirty="0">
            <a:solidFill>
              <a:srgbClr val="FF0000"/>
            </a:solidFill>
            <a:latin typeface="Times New Roman" pitchFamily="18" charset="0"/>
            <a:cs typeface="Times New Roman" pitchFamily="18" charset="0"/>
          </a:endParaRPr>
        </a:p>
      </dgm:t>
    </dgm:pt>
    <dgm:pt modelId="{F3D14C3D-8409-4E71-B615-ED2B8FA0E2D3}" type="parTrans" cxnId="{BBFEC964-1D83-4150-B96A-43355D080219}">
      <dgm:prSet/>
      <dgm:spPr/>
      <dgm:t>
        <a:bodyPr/>
        <a:lstStyle/>
        <a:p>
          <a:endParaRPr lang="en-US"/>
        </a:p>
      </dgm:t>
    </dgm:pt>
    <dgm:pt modelId="{120AE842-7161-41A0-8792-057D8A429F6D}" type="sibTrans" cxnId="{BBFEC964-1D83-4150-B96A-43355D080219}">
      <dgm:prSet/>
      <dgm:spPr/>
      <dgm:t>
        <a:bodyPr/>
        <a:lstStyle/>
        <a:p>
          <a:endParaRPr lang="en-US"/>
        </a:p>
      </dgm:t>
    </dgm:pt>
    <dgm:pt modelId="{4FE94641-D7A6-46A7-AD2F-9D4121D51B28}">
      <dgm:prSet custT="1"/>
      <dgm:spPr/>
      <dgm:t>
        <a:bodyPr/>
        <a:lstStyle/>
        <a:p>
          <a:r>
            <a:rPr lang="vi-VN" sz="2000" dirty="0" smtClean="0">
              <a:solidFill>
                <a:srgbClr val="FF0000"/>
              </a:solidFill>
              <a:latin typeface="+mj-lt"/>
            </a:rPr>
            <a:t>Chi trả nợ lãi vay</a:t>
          </a:r>
          <a:r>
            <a:rPr lang="en-US" sz="2000" dirty="0" smtClean="0">
              <a:solidFill>
                <a:srgbClr val="FF0000"/>
              </a:solidFill>
              <a:latin typeface="+mj-lt"/>
            </a:rPr>
            <a:t> </a:t>
          </a:r>
          <a:r>
            <a:rPr lang="en-US" sz="2000" dirty="0" smtClean="0">
              <a:solidFill>
                <a:srgbClr val="FF0000"/>
              </a:solidFill>
              <a:latin typeface="Times New Roman" pitchFamily="18" charset="0"/>
              <a:cs typeface="Times New Roman" pitchFamily="18" charset="0"/>
            </a:rPr>
            <a:t>4 </a:t>
          </a:r>
          <a:r>
            <a:rPr lang="en-US" sz="2000" dirty="0" err="1" smtClean="0">
              <a:solidFill>
                <a:srgbClr val="FF0000"/>
              </a:solidFill>
              <a:latin typeface="Times New Roman" pitchFamily="18" charset="0"/>
              <a:cs typeface="Times New Roman" pitchFamily="18" charset="0"/>
            </a:rPr>
            <a:t>tỷ</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đồng</a:t>
          </a:r>
          <a:endParaRPr lang="en-US" sz="2000" dirty="0">
            <a:solidFill>
              <a:srgbClr val="FF0000"/>
            </a:solidFill>
            <a:latin typeface="Times New Roman" pitchFamily="18" charset="0"/>
            <a:cs typeface="Times New Roman" pitchFamily="18" charset="0"/>
          </a:endParaRPr>
        </a:p>
      </dgm:t>
    </dgm:pt>
    <dgm:pt modelId="{E2D32F89-1378-407A-9ECC-46335D99EC39}" type="parTrans" cxnId="{B03976D6-23E8-4430-9E3E-0008662F88FB}">
      <dgm:prSet/>
      <dgm:spPr/>
      <dgm:t>
        <a:bodyPr/>
        <a:lstStyle/>
        <a:p>
          <a:endParaRPr lang="en-US"/>
        </a:p>
      </dgm:t>
    </dgm:pt>
    <dgm:pt modelId="{09B6E6D5-E622-4C2D-B8F8-D93BCBAB7344}" type="sibTrans" cxnId="{B03976D6-23E8-4430-9E3E-0008662F88FB}">
      <dgm:prSet/>
      <dgm:spPr/>
      <dgm:t>
        <a:bodyPr/>
        <a:lstStyle/>
        <a:p>
          <a:endParaRPr lang="en-US"/>
        </a:p>
      </dgm:t>
    </dgm:pt>
    <dgm:pt modelId="{7F754838-D97D-44C5-88CC-E1419C0F6B88}">
      <dgm:prSet custT="1"/>
      <dgm:spPr/>
      <dgm:t>
        <a:bodyPr/>
        <a:lstStyle/>
        <a:p>
          <a:r>
            <a:rPr lang="en-US" sz="2000" dirty="0" err="1" smtClean="0">
              <a:solidFill>
                <a:srgbClr val="FF0000"/>
              </a:solidFill>
              <a:latin typeface="Times New Roman" pitchFamily="18" charset="0"/>
              <a:cs typeface="Times New Roman" pitchFamily="18" charset="0"/>
            </a:rPr>
            <a:t>Dự</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phòng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ngân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sách</a:t>
          </a:r>
          <a:r>
            <a:rPr lang="en-US" sz="2000" dirty="0" smtClean="0">
              <a:solidFill>
                <a:srgbClr val="FF0000"/>
              </a:solidFill>
              <a:latin typeface="Times New Roman" pitchFamily="18" charset="0"/>
              <a:cs typeface="Times New Roman" pitchFamily="18" charset="0"/>
            </a:rPr>
            <a:t> 312,3 </a:t>
          </a:r>
          <a:r>
            <a:rPr lang="en-US" sz="2000" dirty="0" err="1" smtClean="0">
              <a:solidFill>
                <a:srgbClr val="FF0000"/>
              </a:solidFill>
              <a:latin typeface="Times New Roman" pitchFamily="18" charset="0"/>
              <a:cs typeface="Times New Roman" pitchFamily="18" charset="0"/>
            </a:rPr>
            <a:t>tỷ</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đồng</a:t>
          </a:r>
          <a:endParaRPr lang="vi-VN" sz="2000" dirty="0">
            <a:solidFill>
              <a:srgbClr val="FF0000"/>
            </a:solidFill>
            <a:latin typeface="Times New Roman" pitchFamily="18" charset="0"/>
            <a:cs typeface="Times New Roman" pitchFamily="18" charset="0"/>
          </a:endParaRPr>
        </a:p>
      </dgm:t>
    </dgm:pt>
    <dgm:pt modelId="{4F612DFF-8AC1-45BE-8CA5-C9277A78C87C}" type="parTrans" cxnId="{EF55DFC7-B314-4CDA-86A0-0AF957A82F87}">
      <dgm:prSet/>
      <dgm:spPr/>
      <dgm:t>
        <a:bodyPr/>
        <a:lstStyle/>
        <a:p>
          <a:endParaRPr lang="en-US"/>
        </a:p>
      </dgm:t>
    </dgm:pt>
    <dgm:pt modelId="{2C4418AB-B4A1-42FB-94EA-DCC15804DE21}" type="sibTrans" cxnId="{EF55DFC7-B314-4CDA-86A0-0AF957A82F87}">
      <dgm:prSet/>
      <dgm:spPr/>
      <dgm:t>
        <a:bodyPr/>
        <a:lstStyle/>
        <a:p>
          <a:endParaRPr lang="en-US"/>
        </a:p>
      </dgm:t>
    </dgm:pt>
    <dgm:pt modelId="{8F3101A4-565C-444B-9875-55A7FB447FF4}" type="pres">
      <dgm:prSet presAssocID="{D8594338-B8E1-4034-B52D-5C4BA1A6DA33}" presName="Name0" presStyleCnt="0">
        <dgm:presLayoutVars>
          <dgm:chMax val="7"/>
          <dgm:chPref val="7"/>
          <dgm:dir/>
        </dgm:presLayoutVars>
      </dgm:prSet>
      <dgm:spPr/>
      <dgm:t>
        <a:bodyPr/>
        <a:lstStyle/>
        <a:p>
          <a:endParaRPr lang="en-GB"/>
        </a:p>
      </dgm:t>
    </dgm:pt>
    <dgm:pt modelId="{98B53313-3D70-4C27-8D48-D1FEAD141831}" type="pres">
      <dgm:prSet presAssocID="{D8594338-B8E1-4034-B52D-5C4BA1A6DA33}" presName="Name1" presStyleCnt="0"/>
      <dgm:spPr/>
      <dgm:t>
        <a:bodyPr/>
        <a:lstStyle/>
        <a:p>
          <a:endParaRPr lang="en-US"/>
        </a:p>
      </dgm:t>
    </dgm:pt>
    <dgm:pt modelId="{9F47505E-9E79-452C-AA54-4C2354986ABB}" type="pres">
      <dgm:prSet presAssocID="{D8594338-B8E1-4034-B52D-5C4BA1A6DA33}" presName="cycle" presStyleCnt="0"/>
      <dgm:spPr/>
      <dgm:t>
        <a:bodyPr/>
        <a:lstStyle/>
        <a:p>
          <a:endParaRPr lang="en-US"/>
        </a:p>
      </dgm:t>
    </dgm:pt>
    <dgm:pt modelId="{6D9D4BB4-CDCE-4EE7-B049-1F59047DC6E0}" type="pres">
      <dgm:prSet presAssocID="{D8594338-B8E1-4034-B52D-5C4BA1A6DA33}" presName="srcNode" presStyleLbl="node1" presStyleIdx="0" presStyleCnt="5"/>
      <dgm:spPr/>
      <dgm:t>
        <a:bodyPr/>
        <a:lstStyle/>
        <a:p>
          <a:endParaRPr lang="en-US"/>
        </a:p>
      </dgm:t>
    </dgm:pt>
    <dgm:pt modelId="{52EFB7B8-2927-4A31-90C0-F627B7590DDA}" type="pres">
      <dgm:prSet presAssocID="{D8594338-B8E1-4034-B52D-5C4BA1A6DA33}" presName="conn" presStyleLbl="parChTrans1D2" presStyleIdx="0" presStyleCnt="1"/>
      <dgm:spPr/>
      <dgm:t>
        <a:bodyPr/>
        <a:lstStyle/>
        <a:p>
          <a:endParaRPr lang="en-GB"/>
        </a:p>
      </dgm:t>
    </dgm:pt>
    <dgm:pt modelId="{76E3E38D-E6F3-4B40-A691-A79ED898A9FA}" type="pres">
      <dgm:prSet presAssocID="{D8594338-B8E1-4034-B52D-5C4BA1A6DA33}" presName="extraNode" presStyleLbl="node1" presStyleIdx="0" presStyleCnt="5"/>
      <dgm:spPr/>
      <dgm:t>
        <a:bodyPr/>
        <a:lstStyle/>
        <a:p>
          <a:endParaRPr lang="en-US"/>
        </a:p>
      </dgm:t>
    </dgm:pt>
    <dgm:pt modelId="{B5A281C8-E627-4B68-BC83-C94B0842F799}" type="pres">
      <dgm:prSet presAssocID="{D8594338-B8E1-4034-B52D-5C4BA1A6DA33}" presName="dstNode" presStyleLbl="node1" presStyleIdx="0" presStyleCnt="5"/>
      <dgm:spPr/>
      <dgm:t>
        <a:bodyPr/>
        <a:lstStyle/>
        <a:p>
          <a:endParaRPr lang="en-US"/>
        </a:p>
      </dgm:t>
    </dgm:pt>
    <dgm:pt modelId="{0149AA3A-FE19-4469-97EC-661568B76684}" type="pres">
      <dgm:prSet presAssocID="{044E6999-CED8-4081-9E20-F88262B4CC3A}" presName="text_1" presStyleLbl="node1" presStyleIdx="0" presStyleCnt="5" custScaleX="102852" custScaleY="60063" custLinFactNeighborX="1610" custLinFactNeighborY="-45425">
        <dgm:presLayoutVars>
          <dgm:bulletEnabled val="1"/>
        </dgm:presLayoutVars>
      </dgm:prSet>
      <dgm:spPr/>
      <dgm:t>
        <a:bodyPr/>
        <a:lstStyle/>
        <a:p>
          <a:endParaRPr lang="en-US"/>
        </a:p>
      </dgm:t>
    </dgm:pt>
    <dgm:pt modelId="{69690B92-9527-4B62-A118-089A01554E76}" type="pres">
      <dgm:prSet presAssocID="{044E6999-CED8-4081-9E20-F88262B4CC3A}" presName="accent_1" presStyleCnt="0"/>
      <dgm:spPr/>
      <dgm:t>
        <a:bodyPr/>
        <a:lstStyle/>
        <a:p>
          <a:endParaRPr lang="en-US"/>
        </a:p>
      </dgm:t>
    </dgm:pt>
    <dgm:pt modelId="{CBFB5FA1-B396-4D49-9DE8-963DF8098C84}" type="pres">
      <dgm:prSet presAssocID="{044E6999-CED8-4081-9E20-F88262B4CC3A}" presName="accentRepeatNode" presStyleLbl="solidFgAcc1" presStyleIdx="0" presStyleCnt="5" custScaleX="53257" custScaleY="48050" custLinFactNeighborX="-10203" custLinFactNeighborY="-36477"/>
      <dgm:spPr/>
      <dgm:t>
        <a:bodyPr/>
        <a:lstStyle/>
        <a:p>
          <a:endParaRPr lang="en-US"/>
        </a:p>
      </dgm:t>
    </dgm:pt>
    <dgm:pt modelId="{23F49CDE-4BD1-40B8-B085-655AEA71C2FE}" type="pres">
      <dgm:prSet presAssocID="{C426CFCD-71AB-40FC-87D3-6EF2214AD66B}" presName="text_2" presStyleLbl="node1" presStyleIdx="1" presStyleCnt="5" custScaleX="108538" custScaleY="63356" custLinFactY="-832" custLinFactNeighborX="-963" custLinFactNeighborY="-100000">
        <dgm:presLayoutVars>
          <dgm:bulletEnabled val="1"/>
        </dgm:presLayoutVars>
      </dgm:prSet>
      <dgm:spPr/>
      <dgm:t>
        <a:bodyPr/>
        <a:lstStyle/>
        <a:p>
          <a:endParaRPr lang="en-US"/>
        </a:p>
      </dgm:t>
    </dgm:pt>
    <dgm:pt modelId="{32BBD5CD-9360-4098-AC70-9529711DC5D8}" type="pres">
      <dgm:prSet presAssocID="{C426CFCD-71AB-40FC-87D3-6EF2214AD66B}" presName="accent_2" presStyleCnt="0"/>
      <dgm:spPr/>
      <dgm:t>
        <a:bodyPr/>
        <a:lstStyle/>
        <a:p>
          <a:endParaRPr lang="en-US"/>
        </a:p>
      </dgm:t>
    </dgm:pt>
    <dgm:pt modelId="{12E87BE3-5203-4EC3-9A7C-ABDB3F07F004}" type="pres">
      <dgm:prSet presAssocID="{C426CFCD-71AB-40FC-87D3-6EF2214AD66B}" presName="accentRepeatNode" presStyleLbl="solidFgAcc1" presStyleIdx="1" presStyleCnt="5" custScaleX="52585" custScaleY="50685" custLinFactNeighborX="-23342" custLinFactNeighborY="-78444"/>
      <dgm:spPr/>
      <dgm:t>
        <a:bodyPr/>
        <a:lstStyle/>
        <a:p>
          <a:endParaRPr lang="en-US"/>
        </a:p>
      </dgm:t>
    </dgm:pt>
    <dgm:pt modelId="{F21C748E-FAFA-4082-9320-0C87E1DA1E6E}" type="pres">
      <dgm:prSet presAssocID="{4FE94641-D7A6-46A7-AD2F-9D4121D51B28}" presName="text_3" presStyleLbl="node1" presStyleIdx="2" presStyleCnt="5" custScaleX="103282" custScaleY="79351" custLinFactY="-38884" custLinFactNeighborX="1633" custLinFactNeighborY="-100000">
        <dgm:presLayoutVars>
          <dgm:bulletEnabled val="1"/>
        </dgm:presLayoutVars>
      </dgm:prSet>
      <dgm:spPr/>
      <dgm:t>
        <a:bodyPr/>
        <a:lstStyle/>
        <a:p>
          <a:endParaRPr lang="en-US"/>
        </a:p>
      </dgm:t>
    </dgm:pt>
    <dgm:pt modelId="{046B2BBF-F6BB-4B82-A2F8-84972B5D8F54}" type="pres">
      <dgm:prSet presAssocID="{4FE94641-D7A6-46A7-AD2F-9D4121D51B28}" presName="accent_3" presStyleCnt="0"/>
      <dgm:spPr/>
      <dgm:t>
        <a:bodyPr/>
        <a:lstStyle/>
        <a:p>
          <a:endParaRPr lang="en-US"/>
        </a:p>
      </dgm:t>
    </dgm:pt>
    <dgm:pt modelId="{5DD0D1DE-81B3-4963-9459-8A575D575BD9}" type="pres">
      <dgm:prSet presAssocID="{4FE94641-D7A6-46A7-AD2F-9D4121D51B28}" presName="accentRepeatNode" presStyleLbl="solidFgAcc1" presStyleIdx="2" presStyleCnt="5" custScaleX="50375" custScaleY="55736" custLinFactY="-9574" custLinFactNeighborX="-1259" custLinFactNeighborY="-100000"/>
      <dgm:spPr/>
      <dgm:t>
        <a:bodyPr/>
        <a:lstStyle/>
        <a:p>
          <a:endParaRPr lang="en-US"/>
        </a:p>
      </dgm:t>
    </dgm:pt>
    <dgm:pt modelId="{242E9315-3AE0-478A-9B82-39F44362F4A3}" type="pres">
      <dgm:prSet presAssocID="{74A17915-2709-4350-93F7-74322FACA52B}" presName="text_4" presStyleLbl="node1" presStyleIdx="3" presStyleCnt="5" custScaleX="100255" custScaleY="83052" custLinFactY="-74632" custLinFactNeighborX="3130" custLinFactNeighborY="-100000">
        <dgm:presLayoutVars>
          <dgm:bulletEnabled val="1"/>
        </dgm:presLayoutVars>
      </dgm:prSet>
      <dgm:spPr/>
      <dgm:t>
        <a:bodyPr/>
        <a:lstStyle/>
        <a:p>
          <a:endParaRPr lang="en-US"/>
        </a:p>
      </dgm:t>
    </dgm:pt>
    <dgm:pt modelId="{79E871F8-CDFA-42B7-8B8B-9F13F7D4C5EC}" type="pres">
      <dgm:prSet presAssocID="{74A17915-2709-4350-93F7-74322FACA52B}" presName="accent_4" presStyleCnt="0"/>
      <dgm:spPr/>
      <dgm:t>
        <a:bodyPr/>
        <a:lstStyle/>
        <a:p>
          <a:endParaRPr lang="en-US"/>
        </a:p>
      </dgm:t>
    </dgm:pt>
    <dgm:pt modelId="{4F814CA7-6776-4052-967D-4EB7A251ABA4}" type="pres">
      <dgm:prSet presAssocID="{74A17915-2709-4350-93F7-74322FACA52B}" presName="accentRepeatNode" presStyleLbl="solidFgAcc1" presStyleIdx="3" presStyleCnt="5" custScaleX="55550" custScaleY="60548" custLinFactY="-39916" custLinFactNeighborX="18725" custLinFactNeighborY="-100000"/>
      <dgm:spPr/>
      <dgm:t>
        <a:bodyPr/>
        <a:lstStyle/>
        <a:p>
          <a:endParaRPr lang="en-US"/>
        </a:p>
      </dgm:t>
    </dgm:pt>
    <dgm:pt modelId="{62DA8001-F033-4F04-B162-FA8004EC56D4}" type="pres">
      <dgm:prSet presAssocID="{7F754838-D97D-44C5-88CC-E1419C0F6B88}" presName="text_5" presStyleLbl="node1" presStyleIdx="4" presStyleCnt="5" custScaleX="93544" custScaleY="69130" custLinFactY="-100000" custLinFactNeighborX="6264" custLinFactNeighborY="-105340">
        <dgm:presLayoutVars>
          <dgm:bulletEnabled val="1"/>
        </dgm:presLayoutVars>
      </dgm:prSet>
      <dgm:spPr/>
      <dgm:t>
        <a:bodyPr/>
        <a:lstStyle/>
        <a:p>
          <a:endParaRPr lang="en-GB"/>
        </a:p>
      </dgm:t>
    </dgm:pt>
    <dgm:pt modelId="{D4C6C8BA-78A9-4493-BBB0-5231BA5BCAAD}" type="pres">
      <dgm:prSet presAssocID="{7F754838-D97D-44C5-88CC-E1419C0F6B88}" presName="accent_5" presStyleCnt="0"/>
      <dgm:spPr/>
      <dgm:t>
        <a:bodyPr/>
        <a:lstStyle/>
        <a:p>
          <a:endParaRPr lang="en-US"/>
        </a:p>
      </dgm:t>
    </dgm:pt>
    <dgm:pt modelId="{56B49A79-5554-483D-A99E-65ED4B188D24}" type="pres">
      <dgm:prSet presAssocID="{7F754838-D97D-44C5-88CC-E1419C0F6B88}" presName="accentRepeatNode" presStyleLbl="solidFgAcc1" presStyleIdx="4" presStyleCnt="5" custScaleX="76880" custScaleY="55828" custLinFactNeighborX="20861" custLinFactNeighborY="15643"/>
      <dgm:spPr/>
      <dgm:t>
        <a:bodyPr/>
        <a:lstStyle/>
        <a:p>
          <a:endParaRPr lang="en-US"/>
        </a:p>
      </dgm:t>
    </dgm:pt>
  </dgm:ptLst>
  <dgm:cxnLst>
    <dgm:cxn modelId="{B03976D6-23E8-4430-9E3E-0008662F88FB}" srcId="{D8594338-B8E1-4034-B52D-5C4BA1A6DA33}" destId="{4FE94641-D7A6-46A7-AD2F-9D4121D51B28}" srcOrd="2" destOrd="0" parTransId="{E2D32F89-1378-407A-9ECC-46335D99EC39}" sibTransId="{09B6E6D5-E622-4C2D-B8F8-D93BCBAB7344}"/>
    <dgm:cxn modelId="{B905B0E0-0389-4EED-A971-84AAB55A7213}" type="presOf" srcId="{C426CFCD-71AB-40FC-87D3-6EF2214AD66B}" destId="{23F49CDE-4BD1-40B8-B085-655AEA71C2FE}" srcOrd="0" destOrd="0" presId="urn:microsoft.com/office/officeart/2008/layout/VerticalCurvedList"/>
    <dgm:cxn modelId="{94B82C47-68FB-43E4-B91F-B99390F5059B}" type="presOf" srcId="{044E6999-CED8-4081-9E20-F88262B4CC3A}" destId="{0149AA3A-FE19-4469-97EC-661568B76684}" srcOrd="0" destOrd="0" presId="urn:microsoft.com/office/officeart/2008/layout/VerticalCurvedList"/>
    <dgm:cxn modelId="{12C0C732-53F6-468F-B87B-2C5F4944422F}" type="presOf" srcId="{4FE94641-D7A6-46A7-AD2F-9D4121D51B28}" destId="{F21C748E-FAFA-4082-9320-0C87E1DA1E6E}" srcOrd="0" destOrd="0" presId="urn:microsoft.com/office/officeart/2008/layout/VerticalCurvedList"/>
    <dgm:cxn modelId="{6ACCD024-C598-46FD-B378-6243B5B99E02}" type="presOf" srcId="{D8594338-B8E1-4034-B52D-5C4BA1A6DA33}" destId="{8F3101A4-565C-444B-9875-55A7FB447FF4}" srcOrd="0" destOrd="0" presId="urn:microsoft.com/office/officeart/2008/layout/VerticalCurvedList"/>
    <dgm:cxn modelId="{4CBB0596-6C41-406A-B3E1-028DD176DF5F}" type="presOf" srcId="{74A17915-2709-4350-93F7-74322FACA52B}" destId="{242E9315-3AE0-478A-9B82-39F44362F4A3}" srcOrd="0" destOrd="0" presId="urn:microsoft.com/office/officeart/2008/layout/VerticalCurvedList"/>
    <dgm:cxn modelId="{DCB67F95-A87F-4A88-A979-D15969709094}" type="presOf" srcId="{7F754838-D97D-44C5-88CC-E1419C0F6B88}" destId="{62DA8001-F033-4F04-B162-FA8004EC56D4}" srcOrd="0" destOrd="0" presId="urn:microsoft.com/office/officeart/2008/layout/VerticalCurvedList"/>
    <dgm:cxn modelId="{DA5269BD-2102-4302-9AC8-177C6141101F}" type="presOf" srcId="{BBACA172-109D-43CC-B684-329682ACD193}" destId="{52EFB7B8-2927-4A31-90C0-F627B7590DDA}" srcOrd="0" destOrd="0" presId="urn:microsoft.com/office/officeart/2008/layout/VerticalCurvedList"/>
    <dgm:cxn modelId="{EF55DFC7-B314-4CDA-86A0-0AF957A82F87}" srcId="{D8594338-B8E1-4034-B52D-5C4BA1A6DA33}" destId="{7F754838-D97D-44C5-88CC-E1419C0F6B88}" srcOrd="4" destOrd="0" parTransId="{4F612DFF-8AC1-45BE-8CA5-C9277A78C87C}" sibTransId="{2C4418AB-B4A1-42FB-94EA-DCC15804DE21}"/>
    <dgm:cxn modelId="{BBFEC964-1D83-4150-B96A-43355D080219}" srcId="{D8594338-B8E1-4034-B52D-5C4BA1A6DA33}" destId="{74A17915-2709-4350-93F7-74322FACA52B}" srcOrd="3" destOrd="0" parTransId="{F3D14C3D-8409-4E71-B615-ED2B8FA0E2D3}" sibTransId="{120AE842-7161-41A0-8792-057D8A429F6D}"/>
    <dgm:cxn modelId="{624E44AC-9402-479F-AF7C-3C4DCAA4A9DA}" srcId="{D8594338-B8E1-4034-B52D-5C4BA1A6DA33}" destId="{044E6999-CED8-4081-9E20-F88262B4CC3A}" srcOrd="0" destOrd="0" parTransId="{9595DCF8-5472-48B4-AA90-FBD957E2A086}" sibTransId="{BBACA172-109D-43CC-B684-329682ACD193}"/>
    <dgm:cxn modelId="{2AA919DF-9731-4F34-A28D-EE997B03AA78}" srcId="{D8594338-B8E1-4034-B52D-5C4BA1A6DA33}" destId="{C426CFCD-71AB-40FC-87D3-6EF2214AD66B}" srcOrd="1" destOrd="0" parTransId="{CAC1C04C-62A7-4798-BFB5-5148FFCC7A9F}" sibTransId="{3302F3E6-4E56-44D7-996D-0A603C2854BD}"/>
    <dgm:cxn modelId="{EBEFEDF1-0564-410D-8849-7B6612BF9920}" type="presParOf" srcId="{8F3101A4-565C-444B-9875-55A7FB447FF4}" destId="{98B53313-3D70-4C27-8D48-D1FEAD141831}" srcOrd="0" destOrd="0" presId="urn:microsoft.com/office/officeart/2008/layout/VerticalCurvedList"/>
    <dgm:cxn modelId="{6F3243F8-A167-4389-9640-F6A2192E39A3}" type="presParOf" srcId="{98B53313-3D70-4C27-8D48-D1FEAD141831}" destId="{9F47505E-9E79-452C-AA54-4C2354986ABB}" srcOrd="0" destOrd="0" presId="urn:microsoft.com/office/officeart/2008/layout/VerticalCurvedList"/>
    <dgm:cxn modelId="{6E2E5C33-52C1-4AA0-8D76-011447A9048F}" type="presParOf" srcId="{9F47505E-9E79-452C-AA54-4C2354986ABB}" destId="{6D9D4BB4-CDCE-4EE7-B049-1F59047DC6E0}" srcOrd="0" destOrd="0" presId="urn:microsoft.com/office/officeart/2008/layout/VerticalCurvedList"/>
    <dgm:cxn modelId="{589F2E14-4F4B-46D5-8690-7129314513F6}" type="presParOf" srcId="{9F47505E-9E79-452C-AA54-4C2354986ABB}" destId="{52EFB7B8-2927-4A31-90C0-F627B7590DDA}" srcOrd="1" destOrd="0" presId="urn:microsoft.com/office/officeart/2008/layout/VerticalCurvedList"/>
    <dgm:cxn modelId="{C215668A-E266-4B73-AB24-5979110A5475}" type="presParOf" srcId="{9F47505E-9E79-452C-AA54-4C2354986ABB}" destId="{76E3E38D-E6F3-4B40-A691-A79ED898A9FA}" srcOrd="2" destOrd="0" presId="urn:microsoft.com/office/officeart/2008/layout/VerticalCurvedList"/>
    <dgm:cxn modelId="{004134AC-B7D0-4329-BB25-E214BE0CE44E}" type="presParOf" srcId="{9F47505E-9E79-452C-AA54-4C2354986ABB}" destId="{B5A281C8-E627-4B68-BC83-C94B0842F799}" srcOrd="3" destOrd="0" presId="urn:microsoft.com/office/officeart/2008/layout/VerticalCurvedList"/>
    <dgm:cxn modelId="{FEFB0D84-CDF9-4FD0-BFA6-0F52D6A12D7C}" type="presParOf" srcId="{98B53313-3D70-4C27-8D48-D1FEAD141831}" destId="{0149AA3A-FE19-4469-97EC-661568B76684}" srcOrd="1" destOrd="0" presId="urn:microsoft.com/office/officeart/2008/layout/VerticalCurvedList"/>
    <dgm:cxn modelId="{D9ADD57A-8034-4E31-83E6-B26A77B5FF36}" type="presParOf" srcId="{98B53313-3D70-4C27-8D48-D1FEAD141831}" destId="{69690B92-9527-4B62-A118-089A01554E76}" srcOrd="2" destOrd="0" presId="urn:microsoft.com/office/officeart/2008/layout/VerticalCurvedList"/>
    <dgm:cxn modelId="{A7086648-D70E-4EBC-B59B-83B831927EC5}" type="presParOf" srcId="{69690B92-9527-4B62-A118-089A01554E76}" destId="{CBFB5FA1-B396-4D49-9DE8-963DF8098C84}" srcOrd="0" destOrd="0" presId="urn:microsoft.com/office/officeart/2008/layout/VerticalCurvedList"/>
    <dgm:cxn modelId="{C575BBCE-1D00-441A-9032-90935B7B1400}" type="presParOf" srcId="{98B53313-3D70-4C27-8D48-D1FEAD141831}" destId="{23F49CDE-4BD1-40B8-B085-655AEA71C2FE}" srcOrd="3" destOrd="0" presId="urn:microsoft.com/office/officeart/2008/layout/VerticalCurvedList"/>
    <dgm:cxn modelId="{BF191C07-EC1E-4461-909C-437103A00CCF}" type="presParOf" srcId="{98B53313-3D70-4C27-8D48-D1FEAD141831}" destId="{32BBD5CD-9360-4098-AC70-9529711DC5D8}" srcOrd="4" destOrd="0" presId="urn:microsoft.com/office/officeart/2008/layout/VerticalCurvedList"/>
    <dgm:cxn modelId="{91D5AAE2-9F77-4B2F-B504-6EDBA8931777}" type="presParOf" srcId="{32BBD5CD-9360-4098-AC70-9529711DC5D8}" destId="{12E87BE3-5203-4EC3-9A7C-ABDB3F07F004}" srcOrd="0" destOrd="0" presId="urn:microsoft.com/office/officeart/2008/layout/VerticalCurvedList"/>
    <dgm:cxn modelId="{3881B2DE-DC70-4917-9C87-5220742C1EE3}" type="presParOf" srcId="{98B53313-3D70-4C27-8D48-D1FEAD141831}" destId="{F21C748E-FAFA-4082-9320-0C87E1DA1E6E}" srcOrd="5" destOrd="0" presId="urn:microsoft.com/office/officeart/2008/layout/VerticalCurvedList"/>
    <dgm:cxn modelId="{CD61A57B-A40F-4B82-857B-E624DE40128B}" type="presParOf" srcId="{98B53313-3D70-4C27-8D48-D1FEAD141831}" destId="{046B2BBF-F6BB-4B82-A2F8-84972B5D8F54}" srcOrd="6" destOrd="0" presId="urn:microsoft.com/office/officeart/2008/layout/VerticalCurvedList"/>
    <dgm:cxn modelId="{DE756E76-4D7C-4290-924F-D84B4AFB144C}" type="presParOf" srcId="{046B2BBF-F6BB-4B82-A2F8-84972B5D8F54}" destId="{5DD0D1DE-81B3-4963-9459-8A575D575BD9}" srcOrd="0" destOrd="0" presId="urn:microsoft.com/office/officeart/2008/layout/VerticalCurvedList"/>
    <dgm:cxn modelId="{47F6C6E1-6866-4C21-B385-64B7A209C614}" type="presParOf" srcId="{98B53313-3D70-4C27-8D48-D1FEAD141831}" destId="{242E9315-3AE0-478A-9B82-39F44362F4A3}" srcOrd="7" destOrd="0" presId="urn:microsoft.com/office/officeart/2008/layout/VerticalCurvedList"/>
    <dgm:cxn modelId="{DA398096-C05F-46C1-B2C4-1409A09CB448}" type="presParOf" srcId="{98B53313-3D70-4C27-8D48-D1FEAD141831}" destId="{79E871F8-CDFA-42B7-8B8B-9F13F7D4C5EC}" srcOrd="8" destOrd="0" presId="urn:microsoft.com/office/officeart/2008/layout/VerticalCurvedList"/>
    <dgm:cxn modelId="{9F48FD92-036F-4FD2-9DDB-925414DE7389}" type="presParOf" srcId="{79E871F8-CDFA-42B7-8B8B-9F13F7D4C5EC}" destId="{4F814CA7-6776-4052-967D-4EB7A251ABA4}" srcOrd="0" destOrd="0" presId="urn:microsoft.com/office/officeart/2008/layout/VerticalCurvedList"/>
    <dgm:cxn modelId="{1C4DCB82-9D99-4B8D-8E48-75C913ED1AE6}" type="presParOf" srcId="{98B53313-3D70-4C27-8D48-D1FEAD141831}" destId="{62DA8001-F033-4F04-B162-FA8004EC56D4}" srcOrd="9" destOrd="0" presId="urn:microsoft.com/office/officeart/2008/layout/VerticalCurvedList"/>
    <dgm:cxn modelId="{B7F7B86D-BBB5-430B-B66D-C3C360410F28}" type="presParOf" srcId="{98B53313-3D70-4C27-8D48-D1FEAD141831}" destId="{D4C6C8BA-78A9-4493-BBB0-5231BA5BCAAD}" srcOrd="10" destOrd="0" presId="urn:microsoft.com/office/officeart/2008/layout/VerticalCurvedList"/>
    <dgm:cxn modelId="{8F2DD040-BFBA-4F23-8B40-D58EEF82B66C}" type="presParOf" srcId="{D4C6C8BA-78A9-4493-BBB0-5231BA5BCAAD}" destId="{56B49A79-5554-483D-A99E-65ED4B188D2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71C6E1-AC63-47B9-B567-7C2A0CE4530F}" type="doc">
      <dgm:prSet loTypeId="urn:microsoft.com/office/officeart/2005/8/layout/equation2" loCatId="relationship" qsTypeId="urn:microsoft.com/office/officeart/2005/8/quickstyle/3d1" qsCatId="3D" csTypeId="urn:microsoft.com/office/officeart/2005/8/colors/colorful2" csCatId="colorful" phldr="1"/>
      <dgm:spPr/>
    </dgm:pt>
    <dgm:pt modelId="{7649A4C5-50C3-49C3-992C-6106063B971A}">
      <dgm:prSet phldrT="[Text]" custT="1"/>
      <dgm:spPr/>
      <dgm:t>
        <a:bodyPr/>
        <a:lstStyle/>
        <a:p>
          <a:r>
            <a:rPr lang="en-US" sz="2000" dirty="0" err="1" smtClean="0">
              <a:solidFill>
                <a:schemeClr val="tx1"/>
              </a:solidFill>
              <a:latin typeface="Times New Roman" pitchFamily="18" charset="0"/>
              <a:cs typeface="Times New Roman" pitchFamily="18" charset="0"/>
            </a:rPr>
            <a:t>Vốn</a:t>
          </a:r>
          <a:r>
            <a:rPr lang="en-US" sz="2000" dirty="0" smtClean="0">
              <a:solidFill>
                <a:schemeClr val="tx1"/>
              </a:solidFill>
              <a:latin typeface="Times New Roman" pitchFamily="18" charset="0"/>
              <a:cs typeface="Times New Roman" pitchFamily="18" charset="0"/>
            </a:rPr>
            <a:t> ĐTPT </a:t>
          </a:r>
          <a:r>
            <a:rPr lang="en-US" sz="2000" b="1" dirty="0" smtClean="0">
              <a:solidFill>
                <a:srgbClr val="00B0F0"/>
              </a:solidFill>
              <a:latin typeface="Times New Roman" pitchFamily="18" charset="0"/>
              <a:cs typeface="Times New Roman" pitchFamily="18" charset="0"/>
            </a:rPr>
            <a:t>1.467,7</a:t>
          </a:r>
          <a:endParaRPr lang="en-GB" sz="2000" b="1" dirty="0">
            <a:solidFill>
              <a:srgbClr val="00B0F0"/>
            </a:solidFill>
            <a:latin typeface="Times New Roman" pitchFamily="18" charset="0"/>
            <a:cs typeface="Times New Roman" pitchFamily="18" charset="0"/>
          </a:endParaRPr>
        </a:p>
      </dgm:t>
    </dgm:pt>
    <dgm:pt modelId="{8CB68543-D98E-47F7-BF3D-8E84F29D116F}" type="parTrans" cxnId="{B5E1FB15-9597-46EF-945D-F604EFF51805}">
      <dgm:prSet/>
      <dgm:spPr/>
      <dgm:t>
        <a:bodyPr/>
        <a:lstStyle/>
        <a:p>
          <a:endParaRPr lang="en-GB"/>
        </a:p>
      </dgm:t>
    </dgm:pt>
    <dgm:pt modelId="{11F8473F-13EE-4FC7-944B-7E3DD8D11034}" type="sibTrans" cxnId="{B5E1FB15-9597-46EF-945D-F604EFF51805}">
      <dgm:prSet/>
      <dgm:spPr/>
      <dgm:t>
        <a:bodyPr/>
        <a:lstStyle/>
        <a:p>
          <a:endParaRPr lang="en-GB"/>
        </a:p>
      </dgm:t>
    </dgm:pt>
    <dgm:pt modelId="{ABE4981F-3E36-441E-B309-51ADE33CFC1A}">
      <dgm:prSet phldrT="[Text]" custT="1"/>
      <dgm:spPr/>
      <dgm:t>
        <a:bodyPr/>
        <a:lstStyle/>
        <a:p>
          <a:r>
            <a:rPr lang="en-US" sz="2000" dirty="0" err="1" smtClean="0">
              <a:solidFill>
                <a:schemeClr val="tx1"/>
              </a:solidFill>
              <a:latin typeface="Times New Roman" pitchFamily="18" charset="0"/>
              <a:cs typeface="Times New Roman" pitchFamily="18" charset="0"/>
            </a:rPr>
            <a:t>Vốn</a:t>
          </a:r>
          <a:r>
            <a:rPr lang="en-US" sz="2000" dirty="0" smtClean="0">
              <a:solidFill>
                <a:schemeClr val="tx1"/>
              </a:solidFill>
              <a:latin typeface="Times New Roman" pitchFamily="18" charset="0"/>
              <a:cs typeface="Times New Roman" pitchFamily="18" charset="0"/>
            </a:rPr>
            <a:t> SN </a:t>
          </a:r>
          <a:r>
            <a:rPr lang="en-US" sz="2000" b="1" dirty="0" smtClean="0">
              <a:solidFill>
                <a:srgbClr val="00B0F0"/>
              </a:solidFill>
              <a:latin typeface="Times New Roman" pitchFamily="18" charset="0"/>
              <a:cs typeface="Times New Roman" pitchFamily="18" charset="0"/>
            </a:rPr>
            <a:t>75,7</a:t>
          </a:r>
          <a:endParaRPr lang="en-GB" sz="2000" b="1" dirty="0">
            <a:solidFill>
              <a:srgbClr val="00B0F0"/>
            </a:solidFill>
            <a:latin typeface="Times New Roman" pitchFamily="18" charset="0"/>
            <a:cs typeface="Times New Roman" pitchFamily="18" charset="0"/>
          </a:endParaRPr>
        </a:p>
      </dgm:t>
    </dgm:pt>
    <dgm:pt modelId="{768C1480-F28A-4248-9805-03C0A3E67A48}" type="parTrans" cxnId="{27A10D9B-27E5-42E3-96DC-5B9368EDC056}">
      <dgm:prSet/>
      <dgm:spPr/>
      <dgm:t>
        <a:bodyPr/>
        <a:lstStyle/>
        <a:p>
          <a:endParaRPr lang="en-GB"/>
        </a:p>
      </dgm:t>
    </dgm:pt>
    <dgm:pt modelId="{A9A9B10C-1E70-485D-9312-43B642358C3A}" type="sibTrans" cxnId="{27A10D9B-27E5-42E3-96DC-5B9368EDC056}">
      <dgm:prSet/>
      <dgm:spPr/>
      <dgm:t>
        <a:bodyPr/>
        <a:lstStyle/>
        <a:p>
          <a:endParaRPr lang="en-GB"/>
        </a:p>
      </dgm:t>
    </dgm:pt>
    <dgm:pt modelId="{DA373BD2-2C75-493B-9678-5209206A14B9}">
      <dgm:prSet phldrT="[Text]" custT="1"/>
      <dgm:spPr/>
      <dgm:t>
        <a:bodyPr/>
        <a:lstStyle/>
        <a:p>
          <a:r>
            <a:rPr lang="en-US" sz="2000" b="1" dirty="0" err="1" smtClean="0">
              <a:solidFill>
                <a:schemeClr val="tx1"/>
              </a:solidFill>
              <a:latin typeface="Times New Roman" pitchFamily="18" charset="0"/>
              <a:cs typeface="Times New Roman" pitchFamily="18" charset="0"/>
            </a:rPr>
            <a:t>Các</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Chương</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trình</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mục</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tiêu</a:t>
          </a:r>
          <a:r>
            <a:rPr lang="en-US" sz="2000" b="1" dirty="0" smtClean="0">
              <a:solidFill>
                <a:schemeClr val="tx1"/>
              </a:solidFill>
              <a:latin typeface="Times New Roman" pitchFamily="18" charset="0"/>
              <a:cs typeface="Times New Roman" pitchFamily="18" charset="0"/>
            </a:rPr>
            <a:t> </a:t>
          </a:r>
        </a:p>
        <a:p>
          <a:r>
            <a:rPr lang="en-US" sz="2000" b="1" dirty="0" smtClean="0">
              <a:solidFill>
                <a:srgbClr val="0070C0"/>
              </a:solidFill>
              <a:latin typeface="Times New Roman" pitchFamily="18" charset="0"/>
              <a:cs typeface="Times New Roman" pitchFamily="18" charset="0"/>
            </a:rPr>
            <a:t>1.543,5 </a:t>
          </a:r>
        </a:p>
      </dgm:t>
    </dgm:pt>
    <dgm:pt modelId="{E0DE9D03-F01A-4897-9986-C3EE781A4D42}" type="parTrans" cxnId="{E89B7CF7-50FA-4472-8F6F-05C4859E1AB0}">
      <dgm:prSet/>
      <dgm:spPr/>
      <dgm:t>
        <a:bodyPr/>
        <a:lstStyle/>
        <a:p>
          <a:endParaRPr lang="en-GB"/>
        </a:p>
      </dgm:t>
    </dgm:pt>
    <dgm:pt modelId="{E623287D-1D18-47F0-9510-F7BBE554BDDF}" type="sibTrans" cxnId="{E89B7CF7-50FA-4472-8F6F-05C4859E1AB0}">
      <dgm:prSet/>
      <dgm:spPr/>
      <dgm:t>
        <a:bodyPr/>
        <a:lstStyle/>
        <a:p>
          <a:endParaRPr lang="en-GB"/>
        </a:p>
      </dgm:t>
    </dgm:pt>
    <dgm:pt modelId="{EAF0F75C-5F4A-4DA8-851F-88E6E8442D4A}" type="pres">
      <dgm:prSet presAssocID="{9071C6E1-AC63-47B9-B567-7C2A0CE4530F}" presName="Name0" presStyleCnt="0">
        <dgm:presLayoutVars>
          <dgm:dir/>
          <dgm:resizeHandles val="exact"/>
        </dgm:presLayoutVars>
      </dgm:prSet>
      <dgm:spPr/>
    </dgm:pt>
    <dgm:pt modelId="{2A58A918-09DE-48C8-81A3-5425A4746249}" type="pres">
      <dgm:prSet presAssocID="{9071C6E1-AC63-47B9-B567-7C2A0CE4530F}" presName="vNodes" presStyleCnt="0"/>
      <dgm:spPr/>
    </dgm:pt>
    <dgm:pt modelId="{6FE6F940-25DD-450D-9A97-0067B4329A85}" type="pres">
      <dgm:prSet presAssocID="{7649A4C5-50C3-49C3-992C-6106063B971A}" presName="node" presStyleLbl="node1" presStyleIdx="0" presStyleCnt="3" custScaleX="98018" custScaleY="102452" custLinFactNeighborX="54144" custLinFactNeighborY="51725">
        <dgm:presLayoutVars>
          <dgm:bulletEnabled val="1"/>
        </dgm:presLayoutVars>
      </dgm:prSet>
      <dgm:spPr/>
      <dgm:t>
        <a:bodyPr/>
        <a:lstStyle/>
        <a:p>
          <a:endParaRPr lang="en-GB"/>
        </a:p>
      </dgm:t>
    </dgm:pt>
    <dgm:pt modelId="{F1F5FD22-795F-4965-8A5C-06E430BD5AD3}" type="pres">
      <dgm:prSet presAssocID="{11F8473F-13EE-4FC7-944B-7E3DD8D11034}" presName="spacerT" presStyleCnt="0"/>
      <dgm:spPr/>
    </dgm:pt>
    <dgm:pt modelId="{D3EF5630-6685-425F-AB0D-0F86CAD31CF5}" type="pres">
      <dgm:prSet presAssocID="{11F8473F-13EE-4FC7-944B-7E3DD8D11034}" presName="sibTrans" presStyleLbl="sibTrans2D1" presStyleIdx="0" presStyleCnt="2" custLinFactNeighborX="87586" custLinFactNeighborY="-10242"/>
      <dgm:spPr/>
      <dgm:t>
        <a:bodyPr/>
        <a:lstStyle/>
        <a:p>
          <a:endParaRPr lang="en-GB"/>
        </a:p>
      </dgm:t>
    </dgm:pt>
    <dgm:pt modelId="{E8735BDA-AC8A-4818-B14D-668AEA8B1D7E}" type="pres">
      <dgm:prSet presAssocID="{11F8473F-13EE-4FC7-944B-7E3DD8D11034}" presName="spacerB" presStyleCnt="0"/>
      <dgm:spPr/>
    </dgm:pt>
    <dgm:pt modelId="{A327C52D-FF39-4073-BB1F-F08CDE6A7DD5}" type="pres">
      <dgm:prSet presAssocID="{ABE4981F-3E36-441E-B309-51ADE33CFC1A}" presName="node" presStyleLbl="node1" presStyleIdx="1" presStyleCnt="3" custScaleX="86813" custScaleY="79229" custLinFactNeighborX="51207" custLinFactNeighborY="-63693">
        <dgm:presLayoutVars>
          <dgm:bulletEnabled val="1"/>
        </dgm:presLayoutVars>
      </dgm:prSet>
      <dgm:spPr/>
      <dgm:t>
        <a:bodyPr/>
        <a:lstStyle/>
        <a:p>
          <a:endParaRPr lang="en-GB"/>
        </a:p>
      </dgm:t>
    </dgm:pt>
    <dgm:pt modelId="{555F8519-65EC-46E5-AB4F-9A5DD7308FEF}" type="pres">
      <dgm:prSet presAssocID="{9071C6E1-AC63-47B9-B567-7C2A0CE4530F}" presName="sibTransLast" presStyleLbl="sibTrans2D1" presStyleIdx="1" presStyleCnt="2" custLinFactNeighborX="-114" custLinFactNeighborY="-7109"/>
      <dgm:spPr/>
      <dgm:t>
        <a:bodyPr/>
        <a:lstStyle/>
        <a:p>
          <a:endParaRPr lang="en-GB"/>
        </a:p>
      </dgm:t>
    </dgm:pt>
    <dgm:pt modelId="{B2A99D59-864F-42E1-BB81-8A40EAD39E3F}" type="pres">
      <dgm:prSet presAssocID="{9071C6E1-AC63-47B9-B567-7C2A0CE4530F}" presName="connectorText" presStyleLbl="sibTrans2D1" presStyleIdx="1" presStyleCnt="2"/>
      <dgm:spPr/>
      <dgm:t>
        <a:bodyPr/>
        <a:lstStyle/>
        <a:p>
          <a:endParaRPr lang="en-GB"/>
        </a:p>
      </dgm:t>
    </dgm:pt>
    <dgm:pt modelId="{517F6C35-07FA-4785-9B4F-58F50822C6F0}" type="pres">
      <dgm:prSet presAssocID="{9071C6E1-AC63-47B9-B567-7C2A0CE4530F}" presName="lastNode" presStyleLbl="node1" presStyleIdx="2" presStyleCnt="3" custScaleX="66888" custScaleY="76321" custLinFactX="19232" custLinFactNeighborX="100000" custLinFactNeighborY="-1016">
        <dgm:presLayoutVars>
          <dgm:bulletEnabled val="1"/>
        </dgm:presLayoutVars>
      </dgm:prSet>
      <dgm:spPr/>
      <dgm:t>
        <a:bodyPr/>
        <a:lstStyle/>
        <a:p>
          <a:endParaRPr lang="en-GB"/>
        </a:p>
      </dgm:t>
    </dgm:pt>
  </dgm:ptLst>
  <dgm:cxnLst>
    <dgm:cxn modelId="{373CB7DE-EC08-4F3E-B519-BE0360DDBEC0}" type="presOf" srcId="{A9A9B10C-1E70-485D-9312-43B642358C3A}" destId="{555F8519-65EC-46E5-AB4F-9A5DD7308FEF}" srcOrd="0" destOrd="0" presId="urn:microsoft.com/office/officeart/2005/8/layout/equation2"/>
    <dgm:cxn modelId="{BBA30E90-9DE3-4B50-A905-ADD43F9D6F93}" type="presOf" srcId="{DA373BD2-2C75-493B-9678-5209206A14B9}" destId="{517F6C35-07FA-4785-9B4F-58F50822C6F0}" srcOrd="0" destOrd="0" presId="urn:microsoft.com/office/officeart/2005/8/layout/equation2"/>
    <dgm:cxn modelId="{B5E1FB15-9597-46EF-945D-F604EFF51805}" srcId="{9071C6E1-AC63-47B9-B567-7C2A0CE4530F}" destId="{7649A4C5-50C3-49C3-992C-6106063B971A}" srcOrd="0" destOrd="0" parTransId="{8CB68543-D98E-47F7-BF3D-8E84F29D116F}" sibTransId="{11F8473F-13EE-4FC7-944B-7E3DD8D11034}"/>
    <dgm:cxn modelId="{3EDFC3AF-2826-4921-9C19-F7BF89879100}" type="presOf" srcId="{9071C6E1-AC63-47B9-B567-7C2A0CE4530F}" destId="{EAF0F75C-5F4A-4DA8-851F-88E6E8442D4A}" srcOrd="0" destOrd="0" presId="urn:microsoft.com/office/officeart/2005/8/layout/equation2"/>
    <dgm:cxn modelId="{E89B7CF7-50FA-4472-8F6F-05C4859E1AB0}" srcId="{9071C6E1-AC63-47B9-B567-7C2A0CE4530F}" destId="{DA373BD2-2C75-493B-9678-5209206A14B9}" srcOrd="2" destOrd="0" parTransId="{E0DE9D03-F01A-4897-9986-C3EE781A4D42}" sibTransId="{E623287D-1D18-47F0-9510-F7BBE554BDDF}"/>
    <dgm:cxn modelId="{D5F9DA52-CAF7-453A-B64A-8F91FEBE4D5D}" type="presOf" srcId="{ABE4981F-3E36-441E-B309-51ADE33CFC1A}" destId="{A327C52D-FF39-4073-BB1F-F08CDE6A7DD5}" srcOrd="0" destOrd="0" presId="urn:microsoft.com/office/officeart/2005/8/layout/equation2"/>
    <dgm:cxn modelId="{CEC39F31-D3C5-449B-A188-C7215B1000B5}" type="presOf" srcId="{A9A9B10C-1E70-485D-9312-43B642358C3A}" destId="{B2A99D59-864F-42E1-BB81-8A40EAD39E3F}" srcOrd="1" destOrd="0" presId="urn:microsoft.com/office/officeart/2005/8/layout/equation2"/>
    <dgm:cxn modelId="{96E094C5-48FD-4E48-9011-69E58F60FD86}" type="presOf" srcId="{7649A4C5-50C3-49C3-992C-6106063B971A}" destId="{6FE6F940-25DD-450D-9A97-0067B4329A85}" srcOrd="0" destOrd="0" presId="urn:microsoft.com/office/officeart/2005/8/layout/equation2"/>
    <dgm:cxn modelId="{27A10D9B-27E5-42E3-96DC-5B9368EDC056}" srcId="{9071C6E1-AC63-47B9-B567-7C2A0CE4530F}" destId="{ABE4981F-3E36-441E-B309-51ADE33CFC1A}" srcOrd="1" destOrd="0" parTransId="{768C1480-F28A-4248-9805-03C0A3E67A48}" sibTransId="{A9A9B10C-1E70-485D-9312-43B642358C3A}"/>
    <dgm:cxn modelId="{E146B369-F95A-4F69-960F-145029E9650E}" type="presOf" srcId="{11F8473F-13EE-4FC7-944B-7E3DD8D11034}" destId="{D3EF5630-6685-425F-AB0D-0F86CAD31CF5}" srcOrd="0" destOrd="0" presId="urn:microsoft.com/office/officeart/2005/8/layout/equation2"/>
    <dgm:cxn modelId="{FD1493DF-A008-43FD-AC22-1F657CEA9F9B}" type="presParOf" srcId="{EAF0F75C-5F4A-4DA8-851F-88E6E8442D4A}" destId="{2A58A918-09DE-48C8-81A3-5425A4746249}" srcOrd="0" destOrd="0" presId="urn:microsoft.com/office/officeart/2005/8/layout/equation2"/>
    <dgm:cxn modelId="{A86DBA80-CAB6-4288-A14C-74F3E56AB247}" type="presParOf" srcId="{2A58A918-09DE-48C8-81A3-5425A4746249}" destId="{6FE6F940-25DD-450D-9A97-0067B4329A85}" srcOrd="0" destOrd="0" presId="urn:microsoft.com/office/officeart/2005/8/layout/equation2"/>
    <dgm:cxn modelId="{57C40D23-5B5A-4E62-9C7B-D2CF58B82BEC}" type="presParOf" srcId="{2A58A918-09DE-48C8-81A3-5425A4746249}" destId="{F1F5FD22-795F-4965-8A5C-06E430BD5AD3}" srcOrd="1" destOrd="0" presId="urn:microsoft.com/office/officeart/2005/8/layout/equation2"/>
    <dgm:cxn modelId="{B9E4D634-DE67-4BFA-A0CA-9A83ABB03912}" type="presParOf" srcId="{2A58A918-09DE-48C8-81A3-5425A4746249}" destId="{D3EF5630-6685-425F-AB0D-0F86CAD31CF5}" srcOrd="2" destOrd="0" presId="urn:microsoft.com/office/officeart/2005/8/layout/equation2"/>
    <dgm:cxn modelId="{9D9620ED-B9BE-44A1-9C0D-07206789A6E3}" type="presParOf" srcId="{2A58A918-09DE-48C8-81A3-5425A4746249}" destId="{E8735BDA-AC8A-4818-B14D-668AEA8B1D7E}" srcOrd="3" destOrd="0" presId="urn:microsoft.com/office/officeart/2005/8/layout/equation2"/>
    <dgm:cxn modelId="{E8EA812E-5E19-4D21-86AE-D442677D007A}" type="presParOf" srcId="{2A58A918-09DE-48C8-81A3-5425A4746249}" destId="{A327C52D-FF39-4073-BB1F-F08CDE6A7DD5}" srcOrd="4" destOrd="0" presId="urn:microsoft.com/office/officeart/2005/8/layout/equation2"/>
    <dgm:cxn modelId="{C38A6336-92AF-4DF3-AF54-FA1C534EE3FE}" type="presParOf" srcId="{EAF0F75C-5F4A-4DA8-851F-88E6E8442D4A}" destId="{555F8519-65EC-46E5-AB4F-9A5DD7308FEF}" srcOrd="1" destOrd="0" presId="urn:microsoft.com/office/officeart/2005/8/layout/equation2"/>
    <dgm:cxn modelId="{A0493A25-6E24-48F1-B0A2-BCA94E3DB249}" type="presParOf" srcId="{555F8519-65EC-46E5-AB4F-9A5DD7308FEF}" destId="{B2A99D59-864F-42E1-BB81-8A40EAD39E3F}" srcOrd="0" destOrd="0" presId="urn:microsoft.com/office/officeart/2005/8/layout/equation2"/>
    <dgm:cxn modelId="{22D071F3-D082-41EB-8721-E686C1AE739A}" type="presParOf" srcId="{EAF0F75C-5F4A-4DA8-851F-88E6E8442D4A}" destId="{517F6C35-07FA-4785-9B4F-58F50822C6F0}"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7A9876-507C-445A-9BEC-89014A888C76}"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GB"/>
        </a:p>
      </dgm:t>
    </dgm:pt>
    <dgm:pt modelId="{FAD337AC-D954-40BF-A5E7-06A25AF25CD1}">
      <dgm:prSet phldrT="[Text]" custT="1"/>
      <dgm:spPr>
        <a:solidFill>
          <a:schemeClr val="accent2">
            <a:lumMod val="40000"/>
            <a:lumOff val="60000"/>
          </a:schemeClr>
        </a:solidFill>
      </dgm:spPr>
      <dgm:t>
        <a:bodyPr/>
        <a:lstStyle/>
        <a:p>
          <a:r>
            <a:rPr lang="en-US" sz="2800" dirty="0" smtClean="0">
              <a:latin typeface="Times New Roman" pitchFamily="18" charset="0"/>
              <a:cs typeface="Times New Roman" pitchFamily="18" charset="0"/>
            </a:rPr>
            <a:t>1</a:t>
          </a:r>
          <a:endParaRPr lang="en-GB" sz="2800" dirty="0">
            <a:latin typeface="Times New Roman" pitchFamily="18" charset="0"/>
            <a:cs typeface="Times New Roman" pitchFamily="18" charset="0"/>
          </a:endParaRPr>
        </a:p>
      </dgm:t>
    </dgm:pt>
    <dgm:pt modelId="{F06D59D8-80B0-40DF-BD54-F80FA19D9A5F}" type="parTrans" cxnId="{D4223240-361B-4D23-8FC1-FA6627BFF451}">
      <dgm:prSet/>
      <dgm:spPr/>
      <dgm:t>
        <a:bodyPr/>
        <a:lstStyle/>
        <a:p>
          <a:endParaRPr lang="en-GB"/>
        </a:p>
      </dgm:t>
    </dgm:pt>
    <dgm:pt modelId="{5A2B711E-B058-4A29-89C4-95CD352ED640}" type="sibTrans" cxnId="{D4223240-361B-4D23-8FC1-FA6627BFF451}">
      <dgm:prSet/>
      <dgm:spPr/>
      <dgm:t>
        <a:bodyPr/>
        <a:lstStyle/>
        <a:p>
          <a:endParaRPr lang="en-GB"/>
        </a:p>
      </dgm:t>
    </dgm:pt>
    <dgm:pt modelId="{91229DC9-345E-4A5E-BF14-E7C790E00B38}">
      <dgm:prSet phldrT="[Text]" custT="1"/>
      <dgm:spPr>
        <a:solidFill>
          <a:schemeClr val="accent2">
            <a:lumMod val="20000"/>
            <a:lumOff val="80000"/>
            <a:alpha val="90000"/>
          </a:schemeClr>
        </a:solidFill>
      </dgm:spPr>
      <dgm:t>
        <a:bodyPr/>
        <a:lstStyle/>
        <a:p>
          <a:pPr algn="just"/>
          <a:r>
            <a:rPr lang="vi-VN" sz="1600" dirty="0" smtClean="0">
              <a:latin typeface="+mj-lt"/>
            </a:rPr>
            <a:t>Quản lý chặt chẽ nguồn thu, thực hiện thu đúng, thu đủ, kịp thời các khoản thuế, phí, lệ phí và thu khác vào NSNN; chống thất thu, nợ đọng thuế; đảm bảo thu đạt và vượt dự toán do HĐND tỉnh giao</a:t>
          </a:r>
          <a:endParaRPr lang="en-GB" sz="1600" dirty="0"/>
        </a:p>
      </dgm:t>
    </dgm:pt>
    <dgm:pt modelId="{36C5CA92-4982-491B-825A-E3A45C4C1662}" type="parTrans" cxnId="{B74096C5-BBAD-428C-9B8A-9BC29C41FAFC}">
      <dgm:prSet/>
      <dgm:spPr/>
      <dgm:t>
        <a:bodyPr/>
        <a:lstStyle/>
        <a:p>
          <a:endParaRPr lang="en-GB"/>
        </a:p>
      </dgm:t>
    </dgm:pt>
    <dgm:pt modelId="{2EADE71B-6C35-478C-B197-2C9C98FB13CE}" type="sibTrans" cxnId="{B74096C5-BBAD-428C-9B8A-9BC29C41FAFC}">
      <dgm:prSet/>
      <dgm:spPr/>
      <dgm:t>
        <a:bodyPr/>
        <a:lstStyle/>
        <a:p>
          <a:endParaRPr lang="en-GB"/>
        </a:p>
      </dgm:t>
    </dgm:pt>
    <dgm:pt modelId="{08CDF672-48AC-459E-BA4A-E146ACA0C0AA}">
      <dgm:prSet phldrT="[Text]" custT="1"/>
      <dgm:spPr>
        <a:solidFill>
          <a:schemeClr val="accent3">
            <a:lumMod val="60000"/>
            <a:lumOff val="40000"/>
          </a:schemeClr>
        </a:solidFill>
      </dgm:spPr>
      <dgm:t>
        <a:bodyPr/>
        <a:lstStyle/>
        <a:p>
          <a:r>
            <a:rPr lang="en-US" sz="2800" dirty="0" smtClean="0">
              <a:latin typeface="Times New Roman" pitchFamily="18" charset="0"/>
              <a:cs typeface="Times New Roman" pitchFamily="18" charset="0"/>
            </a:rPr>
            <a:t>2</a:t>
          </a:r>
          <a:endParaRPr lang="en-GB" sz="2800" dirty="0">
            <a:latin typeface="Times New Roman" pitchFamily="18" charset="0"/>
            <a:cs typeface="Times New Roman" pitchFamily="18" charset="0"/>
          </a:endParaRPr>
        </a:p>
      </dgm:t>
    </dgm:pt>
    <dgm:pt modelId="{3D65093F-7BBA-4B51-85DA-52D03D065268}" type="parTrans" cxnId="{A919D350-6067-4355-A601-8EFC754154BF}">
      <dgm:prSet/>
      <dgm:spPr/>
      <dgm:t>
        <a:bodyPr/>
        <a:lstStyle/>
        <a:p>
          <a:endParaRPr lang="en-GB"/>
        </a:p>
      </dgm:t>
    </dgm:pt>
    <dgm:pt modelId="{BBF68659-0E4C-45F7-99A2-D275C5804F5E}" type="sibTrans" cxnId="{A919D350-6067-4355-A601-8EFC754154BF}">
      <dgm:prSet/>
      <dgm:spPr/>
      <dgm:t>
        <a:bodyPr/>
        <a:lstStyle/>
        <a:p>
          <a:endParaRPr lang="en-GB"/>
        </a:p>
      </dgm:t>
    </dgm:pt>
    <dgm:pt modelId="{62AC85FD-88F9-44BA-89F1-33A6053D6BEE}">
      <dgm:prSet phldrT="[Text]" custT="1"/>
      <dgm:spPr>
        <a:solidFill>
          <a:schemeClr val="accent3">
            <a:lumMod val="40000"/>
            <a:lumOff val="60000"/>
            <a:alpha val="90000"/>
          </a:schemeClr>
        </a:solidFill>
      </dgm:spPr>
      <dgm:t>
        <a:bodyPr/>
        <a:lstStyle/>
        <a:p>
          <a:pPr algn="just"/>
          <a:r>
            <a:rPr lang="vi-VN" sz="1600" dirty="0" smtClean="0">
              <a:latin typeface="Times New Roman" panose="02020603050405020304" pitchFamily="18" charset="0"/>
              <a:cs typeface="Times New Roman" panose="02020603050405020304" pitchFamily="18" charset="0"/>
            </a:rPr>
            <a:t>Tăng cường cải cách thủ tục hành chính thuế; ứng dụng công nghệ thông tin gắn kết với cải cách hành chính, khai, nộp, hoàn thuế điện tử.</a:t>
          </a:r>
          <a:r>
            <a:rPr lang="en-US" sz="1600" dirty="0" smtClean="0">
              <a:latin typeface="Times New Roman" panose="02020603050405020304" pitchFamily="18" charset="0"/>
              <a:cs typeface="Times New Roman" panose="02020603050405020304" pitchFamily="18" charset="0"/>
            </a:rPr>
            <a:t> </a:t>
          </a:r>
          <a:r>
            <a:rPr lang="vi-VN" sz="1600" dirty="0" smtClean="0">
              <a:latin typeface="Times New Roman" panose="02020603050405020304" pitchFamily="18" charset="0"/>
              <a:cs typeface="Times New Roman" panose="02020603050405020304" pitchFamily="18" charset="0"/>
            </a:rPr>
            <a:t>Thực hiện tốt công tác thanh tra, kiểm tra thuế, xử lý nợ đọng thuế, đấu tranh phòng chống buôn lậu, gian lận thương mại, hàng giả, trốn thuế</a:t>
          </a:r>
          <a:r>
            <a:rPr lang="vi-VN" sz="1600" smtClean="0">
              <a:latin typeface="Times New Roman" panose="02020603050405020304" pitchFamily="18" charset="0"/>
              <a:cs typeface="Times New Roman" panose="02020603050405020304" pitchFamily="18" charset="0"/>
            </a:rPr>
            <a:t>. </a:t>
          </a:r>
          <a:endParaRPr lang="en-GB" sz="1600" dirty="0"/>
        </a:p>
      </dgm:t>
    </dgm:pt>
    <dgm:pt modelId="{A3307D08-0B76-42F2-90A0-616AB3FBB04B}" type="parTrans" cxnId="{1373BAFA-6751-4B22-B452-AE9C56797021}">
      <dgm:prSet/>
      <dgm:spPr/>
      <dgm:t>
        <a:bodyPr/>
        <a:lstStyle/>
        <a:p>
          <a:endParaRPr lang="en-GB"/>
        </a:p>
      </dgm:t>
    </dgm:pt>
    <dgm:pt modelId="{D2036000-B577-4842-A23B-F73339D3ED25}" type="sibTrans" cxnId="{1373BAFA-6751-4B22-B452-AE9C56797021}">
      <dgm:prSet/>
      <dgm:spPr/>
      <dgm:t>
        <a:bodyPr/>
        <a:lstStyle/>
        <a:p>
          <a:endParaRPr lang="en-GB"/>
        </a:p>
      </dgm:t>
    </dgm:pt>
    <dgm:pt modelId="{D4181E56-2AA3-452B-98D6-C56610291AF1}">
      <dgm:prSet phldrT="[Text]" custT="1"/>
      <dgm:spPr>
        <a:solidFill>
          <a:schemeClr val="accent4">
            <a:lumMod val="60000"/>
            <a:lumOff val="40000"/>
          </a:schemeClr>
        </a:solidFill>
      </dgm:spPr>
      <dgm:t>
        <a:bodyPr/>
        <a:lstStyle/>
        <a:p>
          <a:r>
            <a:rPr lang="en-US" sz="2800" dirty="0" smtClean="0">
              <a:latin typeface="Times New Roman" pitchFamily="18" charset="0"/>
              <a:cs typeface="Times New Roman" pitchFamily="18" charset="0"/>
            </a:rPr>
            <a:t>3</a:t>
          </a:r>
          <a:endParaRPr lang="en-GB" sz="2800" dirty="0">
            <a:latin typeface="Times New Roman" pitchFamily="18" charset="0"/>
            <a:cs typeface="Times New Roman" pitchFamily="18" charset="0"/>
          </a:endParaRPr>
        </a:p>
      </dgm:t>
    </dgm:pt>
    <dgm:pt modelId="{5583683C-E7F0-421A-966C-B45B8084F8A7}" type="parTrans" cxnId="{ED1C88AF-9911-45A2-B236-E5A6DFA01713}">
      <dgm:prSet/>
      <dgm:spPr/>
      <dgm:t>
        <a:bodyPr/>
        <a:lstStyle/>
        <a:p>
          <a:endParaRPr lang="en-GB"/>
        </a:p>
      </dgm:t>
    </dgm:pt>
    <dgm:pt modelId="{0988EF23-E24B-4137-B244-6DE9954E11CB}" type="sibTrans" cxnId="{ED1C88AF-9911-45A2-B236-E5A6DFA01713}">
      <dgm:prSet/>
      <dgm:spPr/>
      <dgm:t>
        <a:bodyPr/>
        <a:lstStyle/>
        <a:p>
          <a:endParaRPr lang="en-GB"/>
        </a:p>
      </dgm:t>
    </dgm:pt>
    <dgm:pt modelId="{92616F85-6B2B-46B1-91E6-800D38CC8F34}">
      <dgm:prSet phldrT="[Text]" custT="1"/>
      <dgm:spPr>
        <a:solidFill>
          <a:schemeClr val="accent4">
            <a:lumMod val="40000"/>
            <a:lumOff val="60000"/>
            <a:alpha val="90000"/>
          </a:schemeClr>
        </a:solidFill>
      </dgm:spPr>
      <dgm:t>
        <a:bodyPr/>
        <a:lstStyle/>
        <a:p>
          <a:pPr algn="just"/>
          <a:r>
            <a:rPr lang="en-US" sz="1600" dirty="0" smtClean="0">
              <a:latin typeface="Times New Roman" panose="02020603050405020304" pitchFamily="18" charset="0"/>
              <a:cs typeface="Times New Roman" panose="02020603050405020304" pitchFamily="18" charset="0"/>
            </a:rPr>
            <a:t>Tổ chức điều hành, quản lý chi ngân sách nhà nước theo đúng chế độ quy định, trong phạm vi dự toán được giao đảm bảo chặt chẽ, tiết kiệm, hiệu quả; công khai minh bạch việc sử dụng ngân sách nhà nước và kịp thời tham mưu cấp có thẩm quyền cắt giảm, điều chỉnh các khoản chi chưa thật sự cần thiết. </a:t>
          </a:r>
          <a:endParaRPr lang="en-GB" sz="1600" dirty="0">
            <a:latin typeface="Times New Roman" panose="02020603050405020304" pitchFamily="18" charset="0"/>
            <a:cs typeface="Times New Roman" panose="02020603050405020304" pitchFamily="18" charset="0"/>
          </a:endParaRPr>
        </a:p>
      </dgm:t>
    </dgm:pt>
    <dgm:pt modelId="{03531287-0FA5-4507-BDE9-56756BE3C51F}" type="parTrans" cxnId="{EEB4BA17-F672-477B-8A83-1AFAD47BF4AC}">
      <dgm:prSet/>
      <dgm:spPr/>
      <dgm:t>
        <a:bodyPr/>
        <a:lstStyle/>
        <a:p>
          <a:endParaRPr lang="en-GB"/>
        </a:p>
      </dgm:t>
    </dgm:pt>
    <dgm:pt modelId="{1F7124CE-E0EB-4216-BB6B-A293F83143C1}" type="sibTrans" cxnId="{EEB4BA17-F672-477B-8A83-1AFAD47BF4AC}">
      <dgm:prSet/>
      <dgm:spPr/>
      <dgm:t>
        <a:bodyPr/>
        <a:lstStyle/>
        <a:p>
          <a:endParaRPr lang="en-GB"/>
        </a:p>
      </dgm:t>
    </dgm:pt>
    <dgm:pt modelId="{70E6926D-EB89-4780-8CBE-409390A7F4B1}" type="pres">
      <dgm:prSet presAssocID="{B07A9876-507C-445A-9BEC-89014A888C76}" presName="linearFlow" presStyleCnt="0">
        <dgm:presLayoutVars>
          <dgm:dir/>
          <dgm:animLvl val="lvl"/>
          <dgm:resizeHandles val="exact"/>
        </dgm:presLayoutVars>
      </dgm:prSet>
      <dgm:spPr/>
      <dgm:t>
        <a:bodyPr/>
        <a:lstStyle/>
        <a:p>
          <a:endParaRPr lang="en-GB"/>
        </a:p>
      </dgm:t>
    </dgm:pt>
    <dgm:pt modelId="{F8F14A24-2513-4127-B897-839E0DF5916F}" type="pres">
      <dgm:prSet presAssocID="{FAD337AC-D954-40BF-A5E7-06A25AF25CD1}" presName="composite" presStyleCnt="0"/>
      <dgm:spPr/>
    </dgm:pt>
    <dgm:pt modelId="{F2320C6F-30E5-4734-838F-B0677566CE38}" type="pres">
      <dgm:prSet presAssocID="{FAD337AC-D954-40BF-A5E7-06A25AF25CD1}" presName="parentText" presStyleLbl="alignNode1" presStyleIdx="0" presStyleCnt="3">
        <dgm:presLayoutVars>
          <dgm:chMax val="1"/>
          <dgm:bulletEnabled val="1"/>
        </dgm:presLayoutVars>
      </dgm:prSet>
      <dgm:spPr/>
      <dgm:t>
        <a:bodyPr/>
        <a:lstStyle/>
        <a:p>
          <a:endParaRPr lang="en-GB"/>
        </a:p>
      </dgm:t>
    </dgm:pt>
    <dgm:pt modelId="{B88C7018-7A48-40A2-9C4B-F94B80C6F902}" type="pres">
      <dgm:prSet presAssocID="{FAD337AC-D954-40BF-A5E7-06A25AF25CD1}" presName="descendantText" presStyleLbl="alignAcc1" presStyleIdx="0" presStyleCnt="3">
        <dgm:presLayoutVars>
          <dgm:bulletEnabled val="1"/>
        </dgm:presLayoutVars>
      </dgm:prSet>
      <dgm:spPr/>
      <dgm:t>
        <a:bodyPr/>
        <a:lstStyle/>
        <a:p>
          <a:endParaRPr lang="en-GB"/>
        </a:p>
      </dgm:t>
    </dgm:pt>
    <dgm:pt modelId="{FA6D8137-5C7C-4892-AB48-621F8D633133}" type="pres">
      <dgm:prSet presAssocID="{5A2B711E-B058-4A29-89C4-95CD352ED640}" presName="sp" presStyleCnt="0"/>
      <dgm:spPr/>
    </dgm:pt>
    <dgm:pt modelId="{E2559404-A060-4E25-A688-C5C639DF4EE6}" type="pres">
      <dgm:prSet presAssocID="{08CDF672-48AC-459E-BA4A-E146ACA0C0AA}" presName="composite" presStyleCnt="0"/>
      <dgm:spPr/>
    </dgm:pt>
    <dgm:pt modelId="{1C26B77F-5756-4494-9688-A344DEBD9D25}" type="pres">
      <dgm:prSet presAssocID="{08CDF672-48AC-459E-BA4A-E146ACA0C0AA}" presName="parentText" presStyleLbl="alignNode1" presStyleIdx="1" presStyleCnt="3">
        <dgm:presLayoutVars>
          <dgm:chMax val="1"/>
          <dgm:bulletEnabled val="1"/>
        </dgm:presLayoutVars>
      </dgm:prSet>
      <dgm:spPr/>
      <dgm:t>
        <a:bodyPr/>
        <a:lstStyle/>
        <a:p>
          <a:endParaRPr lang="en-GB"/>
        </a:p>
      </dgm:t>
    </dgm:pt>
    <dgm:pt modelId="{27EE8D63-5E8F-4375-BC88-8F0389ACEC7A}" type="pres">
      <dgm:prSet presAssocID="{08CDF672-48AC-459E-BA4A-E146ACA0C0AA}" presName="descendantText" presStyleLbl="alignAcc1" presStyleIdx="1" presStyleCnt="3" custScaleY="109543">
        <dgm:presLayoutVars>
          <dgm:bulletEnabled val="1"/>
        </dgm:presLayoutVars>
      </dgm:prSet>
      <dgm:spPr/>
      <dgm:t>
        <a:bodyPr/>
        <a:lstStyle/>
        <a:p>
          <a:endParaRPr lang="en-GB"/>
        </a:p>
      </dgm:t>
    </dgm:pt>
    <dgm:pt modelId="{817E325A-EC9A-4761-A6D3-C7F12720F2E2}" type="pres">
      <dgm:prSet presAssocID="{BBF68659-0E4C-45F7-99A2-D275C5804F5E}" presName="sp" presStyleCnt="0"/>
      <dgm:spPr/>
    </dgm:pt>
    <dgm:pt modelId="{11327647-5715-4B5A-A578-56A57C1219F2}" type="pres">
      <dgm:prSet presAssocID="{D4181E56-2AA3-452B-98D6-C56610291AF1}" presName="composite" presStyleCnt="0"/>
      <dgm:spPr/>
    </dgm:pt>
    <dgm:pt modelId="{74245338-5C33-404F-83D9-E7C5C41A08BB}" type="pres">
      <dgm:prSet presAssocID="{D4181E56-2AA3-452B-98D6-C56610291AF1}" presName="parentText" presStyleLbl="alignNode1" presStyleIdx="2" presStyleCnt="3" custScaleY="113199">
        <dgm:presLayoutVars>
          <dgm:chMax val="1"/>
          <dgm:bulletEnabled val="1"/>
        </dgm:presLayoutVars>
      </dgm:prSet>
      <dgm:spPr/>
      <dgm:t>
        <a:bodyPr/>
        <a:lstStyle/>
        <a:p>
          <a:endParaRPr lang="en-GB"/>
        </a:p>
      </dgm:t>
    </dgm:pt>
    <dgm:pt modelId="{594E80A4-BE71-40D2-955F-D9FF050BF2DB}" type="pres">
      <dgm:prSet presAssocID="{D4181E56-2AA3-452B-98D6-C56610291AF1}" presName="descendantText" presStyleLbl="alignAcc1" presStyleIdx="2" presStyleCnt="3" custScaleY="132521">
        <dgm:presLayoutVars>
          <dgm:bulletEnabled val="1"/>
        </dgm:presLayoutVars>
      </dgm:prSet>
      <dgm:spPr/>
      <dgm:t>
        <a:bodyPr/>
        <a:lstStyle/>
        <a:p>
          <a:endParaRPr lang="en-GB"/>
        </a:p>
      </dgm:t>
    </dgm:pt>
  </dgm:ptLst>
  <dgm:cxnLst>
    <dgm:cxn modelId="{ED1C88AF-9911-45A2-B236-E5A6DFA01713}" srcId="{B07A9876-507C-445A-9BEC-89014A888C76}" destId="{D4181E56-2AA3-452B-98D6-C56610291AF1}" srcOrd="2" destOrd="0" parTransId="{5583683C-E7F0-421A-966C-B45B8084F8A7}" sibTransId="{0988EF23-E24B-4137-B244-6DE9954E11CB}"/>
    <dgm:cxn modelId="{1373BAFA-6751-4B22-B452-AE9C56797021}" srcId="{08CDF672-48AC-459E-BA4A-E146ACA0C0AA}" destId="{62AC85FD-88F9-44BA-89F1-33A6053D6BEE}" srcOrd="0" destOrd="0" parTransId="{A3307D08-0B76-42F2-90A0-616AB3FBB04B}" sibTransId="{D2036000-B577-4842-A23B-F73339D3ED25}"/>
    <dgm:cxn modelId="{EEB4BA17-F672-477B-8A83-1AFAD47BF4AC}" srcId="{D4181E56-2AA3-452B-98D6-C56610291AF1}" destId="{92616F85-6B2B-46B1-91E6-800D38CC8F34}" srcOrd="0" destOrd="0" parTransId="{03531287-0FA5-4507-BDE9-56756BE3C51F}" sibTransId="{1F7124CE-E0EB-4216-BB6B-A293F83143C1}"/>
    <dgm:cxn modelId="{05433975-73E1-4B28-B71A-B155A33E8115}" type="presOf" srcId="{B07A9876-507C-445A-9BEC-89014A888C76}" destId="{70E6926D-EB89-4780-8CBE-409390A7F4B1}" srcOrd="0" destOrd="0" presId="urn:microsoft.com/office/officeart/2005/8/layout/chevron2"/>
    <dgm:cxn modelId="{ADEAA7C7-EF45-41F4-9F17-12C116D4D3EE}" type="presOf" srcId="{08CDF672-48AC-459E-BA4A-E146ACA0C0AA}" destId="{1C26B77F-5756-4494-9688-A344DEBD9D25}" srcOrd="0" destOrd="0" presId="urn:microsoft.com/office/officeart/2005/8/layout/chevron2"/>
    <dgm:cxn modelId="{9C8F272A-A094-45A4-9BD0-C3900A3C9EB5}" type="presOf" srcId="{91229DC9-345E-4A5E-BF14-E7C790E00B38}" destId="{B88C7018-7A48-40A2-9C4B-F94B80C6F902}" srcOrd="0" destOrd="0" presId="urn:microsoft.com/office/officeart/2005/8/layout/chevron2"/>
    <dgm:cxn modelId="{B74096C5-BBAD-428C-9B8A-9BC29C41FAFC}" srcId="{FAD337AC-D954-40BF-A5E7-06A25AF25CD1}" destId="{91229DC9-345E-4A5E-BF14-E7C790E00B38}" srcOrd="0" destOrd="0" parTransId="{36C5CA92-4982-491B-825A-E3A45C4C1662}" sibTransId="{2EADE71B-6C35-478C-B197-2C9C98FB13CE}"/>
    <dgm:cxn modelId="{EEF0906C-4D80-45EC-BB5F-DDFDFD4292A2}" type="presOf" srcId="{62AC85FD-88F9-44BA-89F1-33A6053D6BEE}" destId="{27EE8D63-5E8F-4375-BC88-8F0389ACEC7A}" srcOrd="0" destOrd="0" presId="urn:microsoft.com/office/officeart/2005/8/layout/chevron2"/>
    <dgm:cxn modelId="{D4223240-361B-4D23-8FC1-FA6627BFF451}" srcId="{B07A9876-507C-445A-9BEC-89014A888C76}" destId="{FAD337AC-D954-40BF-A5E7-06A25AF25CD1}" srcOrd="0" destOrd="0" parTransId="{F06D59D8-80B0-40DF-BD54-F80FA19D9A5F}" sibTransId="{5A2B711E-B058-4A29-89C4-95CD352ED640}"/>
    <dgm:cxn modelId="{587C2FA9-E6FD-4EDB-AAB8-43B1788B4DB4}" type="presOf" srcId="{FAD337AC-D954-40BF-A5E7-06A25AF25CD1}" destId="{F2320C6F-30E5-4734-838F-B0677566CE38}" srcOrd="0" destOrd="0" presId="urn:microsoft.com/office/officeart/2005/8/layout/chevron2"/>
    <dgm:cxn modelId="{5F20BE3E-238C-4253-94FF-59EAAAA3E706}" type="presOf" srcId="{D4181E56-2AA3-452B-98D6-C56610291AF1}" destId="{74245338-5C33-404F-83D9-E7C5C41A08BB}" srcOrd="0" destOrd="0" presId="urn:microsoft.com/office/officeart/2005/8/layout/chevron2"/>
    <dgm:cxn modelId="{EDD26D43-06C3-4379-9953-8F3A35982FEB}" type="presOf" srcId="{92616F85-6B2B-46B1-91E6-800D38CC8F34}" destId="{594E80A4-BE71-40D2-955F-D9FF050BF2DB}" srcOrd="0" destOrd="0" presId="urn:microsoft.com/office/officeart/2005/8/layout/chevron2"/>
    <dgm:cxn modelId="{A919D350-6067-4355-A601-8EFC754154BF}" srcId="{B07A9876-507C-445A-9BEC-89014A888C76}" destId="{08CDF672-48AC-459E-BA4A-E146ACA0C0AA}" srcOrd="1" destOrd="0" parTransId="{3D65093F-7BBA-4B51-85DA-52D03D065268}" sibTransId="{BBF68659-0E4C-45F7-99A2-D275C5804F5E}"/>
    <dgm:cxn modelId="{A17E754B-E7AA-43A3-AE3A-F58F9B97E183}" type="presParOf" srcId="{70E6926D-EB89-4780-8CBE-409390A7F4B1}" destId="{F8F14A24-2513-4127-B897-839E0DF5916F}" srcOrd="0" destOrd="0" presId="urn:microsoft.com/office/officeart/2005/8/layout/chevron2"/>
    <dgm:cxn modelId="{FF3E70A2-508B-4881-8F13-E577BDD156E6}" type="presParOf" srcId="{F8F14A24-2513-4127-B897-839E0DF5916F}" destId="{F2320C6F-30E5-4734-838F-B0677566CE38}" srcOrd="0" destOrd="0" presId="urn:microsoft.com/office/officeart/2005/8/layout/chevron2"/>
    <dgm:cxn modelId="{1A527F2E-9CB5-435F-A20C-FCDFB58AFD5C}" type="presParOf" srcId="{F8F14A24-2513-4127-B897-839E0DF5916F}" destId="{B88C7018-7A48-40A2-9C4B-F94B80C6F902}" srcOrd="1" destOrd="0" presId="urn:microsoft.com/office/officeart/2005/8/layout/chevron2"/>
    <dgm:cxn modelId="{AD1CE900-44BE-426A-BB48-E5A679D963E5}" type="presParOf" srcId="{70E6926D-EB89-4780-8CBE-409390A7F4B1}" destId="{FA6D8137-5C7C-4892-AB48-621F8D633133}" srcOrd="1" destOrd="0" presId="urn:microsoft.com/office/officeart/2005/8/layout/chevron2"/>
    <dgm:cxn modelId="{E6AE7114-EACC-4C5A-9D4E-34CB89817D75}" type="presParOf" srcId="{70E6926D-EB89-4780-8CBE-409390A7F4B1}" destId="{E2559404-A060-4E25-A688-C5C639DF4EE6}" srcOrd="2" destOrd="0" presId="urn:microsoft.com/office/officeart/2005/8/layout/chevron2"/>
    <dgm:cxn modelId="{30A36CF4-D2C1-420A-BF6F-74E90774D8DD}" type="presParOf" srcId="{E2559404-A060-4E25-A688-C5C639DF4EE6}" destId="{1C26B77F-5756-4494-9688-A344DEBD9D25}" srcOrd="0" destOrd="0" presId="urn:microsoft.com/office/officeart/2005/8/layout/chevron2"/>
    <dgm:cxn modelId="{E1B887A1-EF38-4658-8B17-6AA7CF57635E}" type="presParOf" srcId="{E2559404-A060-4E25-A688-C5C639DF4EE6}" destId="{27EE8D63-5E8F-4375-BC88-8F0389ACEC7A}" srcOrd="1" destOrd="0" presId="urn:microsoft.com/office/officeart/2005/8/layout/chevron2"/>
    <dgm:cxn modelId="{6BD0BAB8-CC81-48EC-8FD8-35261BCE3CF4}" type="presParOf" srcId="{70E6926D-EB89-4780-8CBE-409390A7F4B1}" destId="{817E325A-EC9A-4761-A6D3-C7F12720F2E2}" srcOrd="3" destOrd="0" presId="urn:microsoft.com/office/officeart/2005/8/layout/chevron2"/>
    <dgm:cxn modelId="{6B21E734-3D35-4A40-8092-83BBAA179EC1}" type="presParOf" srcId="{70E6926D-EB89-4780-8CBE-409390A7F4B1}" destId="{11327647-5715-4B5A-A578-56A57C1219F2}" srcOrd="4" destOrd="0" presId="urn:microsoft.com/office/officeart/2005/8/layout/chevron2"/>
    <dgm:cxn modelId="{C93CC671-5090-4F21-8E1B-F5245F826B85}" type="presParOf" srcId="{11327647-5715-4B5A-A578-56A57C1219F2}" destId="{74245338-5C33-404F-83D9-E7C5C41A08BB}" srcOrd="0" destOrd="0" presId="urn:microsoft.com/office/officeart/2005/8/layout/chevron2"/>
    <dgm:cxn modelId="{47DB3327-C6AB-469E-8A24-E2909578548D}" type="presParOf" srcId="{11327647-5715-4B5A-A578-56A57C1219F2}" destId="{594E80A4-BE71-40D2-955F-D9FF050BF2DB}" srcOrd="1" destOrd="0" presId="urn:microsoft.com/office/officeart/2005/8/layout/chevron2"/>
  </dgm:cxnLst>
  <dgm:bg>
    <a:solidFill>
      <a:schemeClr val="accent5">
        <a:lumMod val="60000"/>
        <a:lumOff val="4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ECF1EC-3EF8-43E8-B602-BB6425DA2BD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D2759079-405D-49FA-8CC7-CB785DF045B5}">
      <dgm:prSet phldrT="[Text]" custT="1"/>
      <dgm:spPr>
        <a:solidFill>
          <a:schemeClr val="accent6">
            <a:lumMod val="60000"/>
            <a:lumOff val="40000"/>
          </a:schemeClr>
        </a:solidFill>
        <a:ln>
          <a:solidFill>
            <a:schemeClr val="accent6">
              <a:lumMod val="40000"/>
              <a:lumOff val="60000"/>
            </a:schemeClr>
          </a:solidFill>
        </a:ln>
      </dgm:spPr>
      <dgm:t>
        <a:bodyPr/>
        <a:lstStyle/>
        <a:p>
          <a:r>
            <a:rPr lang="en-US" sz="2800" dirty="0" smtClean="0">
              <a:solidFill>
                <a:schemeClr val="tx1"/>
              </a:solidFill>
              <a:latin typeface="Times New Roman" pitchFamily="18" charset="0"/>
              <a:cs typeface="Times New Roman" pitchFamily="18" charset="0"/>
            </a:rPr>
            <a:t>4</a:t>
          </a:r>
          <a:endParaRPr lang="en-GB" sz="2800" dirty="0">
            <a:solidFill>
              <a:schemeClr val="tx1"/>
            </a:solidFill>
            <a:latin typeface="Times New Roman" pitchFamily="18" charset="0"/>
            <a:cs typeface="Times New Roman" pitchFamily="18" charset="0"/>
          </a:endParaRPr>
        </a:p>
      </dgm:t>
    </dgm:pt>
    <dgm:pt modelId="{FA7E698E-737D-4830-9CB6-E8564B36F2DB}" type="parTrans" cxnId="{1101E321-5279-4BEA-892D-67BE215D1E98}">
      <dgm:prSet/>
      <dgm:spPr/>
      <dgm:t>
        <a:bodyPr/>
        <a:lstStyle/>
        <a:p>
          <a:endParaRPr lang="en-GB"/>
        </a:p>
      </dgm:t>
    </dgm:pt>
    <dgm:pt modelId="{B894A47B-31C4-4704-AD5E-7D5800851AC2}" type="sibTrans" cxnId="{1101E321-5279-4BEA-892D-67BE215D1E98}">
      <dgm:prSet/>
      <dgm:spPr/>
      <dgm:t>
        <a:bodyPr/>
        <a:lstStyle/>
        <a:p>
          <a:endParaRPr lang="en-GB"/>
        </a:p>
      </dgm:t>
    </dgm:pt>
    <dgm:pt modelId="{8D10B644-4B85-4294-8207-FF68E61E5D95}">
      <dgm:prSet phldrT="[Text]" custT="1"/>
      <dgm:spPr>
        <a:solidFill>
          <a:schemeClr val="accent6">
            <a:lumMod val="40000"/>
            <a:lumOff val="60000"/>
            <a:alpha val="90000"/>
          </a:schemeClr>
        </a:solidFill>
        <a:ln>
          <a:solidFill>
            <a:schemeClr val="accent6">
              <a:lumMod val="40000"/>
              <a:lumOff val="60000"/>
            </a:schemeClr>
          </a:solidFill>
        </a:ln>
      </dgm:spPr>
      <dgm:t>
        <a:bodyPr/>
        <a:lstStyle/>
        <a:p>
          <a:r>
            <a:rPr lang="vi-VN" sz="1600" spc="-10" dirty="0" smtClean="0">
              <a:latin typeface="Times New Roman"/>
              <a:cs typeface="Times New Roman"/>
            </a:rPr>
            <a:t>Trên cơ sở dự toán ngân sách nhà nước năm 2022 được giao, các cơ quan, đơn vị, địa phương thực hiện rà soát, sắp xếp, tiết kiệm các khoản chi thường xuyên, khuyến khích các đơn vị phấn đấu tăng nguồn thu từ hoạt động sự nghiệp để chủ động cân đối nguồn thực hiện điều chỉnh mức lương cơ sở.</a:t>
          </a:r>
          <a:r>
            <a:rPr lang="en-US" sz="1600" spc="-10" dirty="0" smtClean="0">
              <a:latin typeface="Times New Roman"/>
              <a:cs typeface="Times New Roman"/>
            </a:rPr>
            <a:t> </a:t>
          </a:r>
          <a:r>
            <a:rPr lang="vi-VN" sz="1600" spc="-10" dirty="0" smtClean="0">
              <a:latin typeface="Times New Roman"/>
              <a:cs typeface="Times New Roman"/>
            </a:rPr>
            <a:t>Thực hiện tiết kiệm triệt để các khoản chi thường xuyên, giảm tối đa kinh phí tổ chức hội nghị, hội thảo, khánh tiết, chi tiếp khách, tổ chức lễ kỷ niệm. </a:t>
          </a:r>
          <a:endParaRPr lang="en-GB" sz="1600" dirty="0"/>
        </a:p>
      </dgm:t>
    </dgm:pt>
    <dgm:pt modelId="{BB6EC185-9244-4163-91DC-F8337851AF11}" type="parTrans" cxnId="{B8B5AABD-52F8-4DC6-9385-CEF6FFFA1FBC}">
      <dgm:prSet/>
      <dgm:spPr/>
      <dgm:t>
        <a:bodyPr/>
        <a:lstStyle/>
        <a:p>
          <a:endParaRPr lang="en-GB"/>
        </a:p>
      </dgm:t>
    </dgm:pt>
    <dgm:pt modelId="{BBEF1E0A-F7B2-470B-BE68-9C9DB2DD30B6}" type="sibTrans" cxnId="{B8B5AABD-52F8-4DC6-9385-CEF6FFFA1FBC}">
      <dgm:prSet/>
      <dgm:spPr/>
      <dgm:t>
        <a:bodyPr/>
        <a:lstStyle/>
        <a:p>
          <a:endParaRPr lang="en-GB"/>
        </a:p>
      </dgm:t>
    </dgm:pt>
    <dgm:pt modelId="{0908106D-4246-48E6-964C-DD76466293ED}">
      <dgm:prSet phldrT="[Text]" custT="1"/>
      <dgm:spPr>
        <a:solidFill>
          <a:schemeClr val="accent2">
            <a:lumMod val="60000"/>
            <a:lumOff val="40000"/>
          </a:schemeClr>
        </a:solidFill>
        <a:ln>
          <a:solidFill>
            <a:schemeClr val="accent2">
              <a:lumMod val="60000"/>
              <a:lumOff val="40000"/>
            </a:schemeClr>
          </a:solidFill>
        </a:ln>
      </dgm:spPr>
      <dgm:t>
        <a:bodyPr/>
        <a:lstStyle/>
        <a:p>
          <a:r>
            <a:rPr lang="en-US" sz="2800" dirty="0" smtClean="0">
              <a:solidFill>
                <a:schemeClr val="tx1"/>
              </a:solidFill>
              <a:latin typeface="Times New Roman" pitchFamily="18" charset="0"/>
              <a:cs typeface="Times New Roman" pitchFamily="18" charset="0"/>
            </a:rPr>
            <a:t>5</a:t>
          </a:r>
          <a:endParaRPr lang="en-GB" sz="2800" dirty="0">
            <a:solidFill>
              <a:schemeClr val="tx1"/>
            </a:solidFill>
            <a:latin typeface="Times New Roman" pitchFamily="18" charset="0"/>
            <a:cs typeface="Times New Roman" pitchFamily="18" charset="0"/>
          </a:endParaRPr>
        </a:p>
      </dgm:t>
    </dgm:pt>
    <dgm:pt modelId="{9CE4C6D2-A010-4BE8-A349-9B000DE4E88B}" type="parTrans" cxnId="{80DDCA91-11D4-4AD0-B061-488906BE220A}">
      <dgm:prSet/>
      <dgm:spPr/>
      <dgm:t>
        <a:bodyPr/>
        <a:lstStyle/>
        <a:p>
          <a:endParaRPr lang="en-GB"/>
        </a:p>
      </dgm:t>
    </dgm:pt>
    <dgm:pt modelId="{AD82F067-D38C-4C29-9B35-7D804E6BC67E}" type="sibTrans" cxnId="{80DDCA91-11D4-4AD0-B061-488906BE220A}">
      <dgm:prSet/>
      <dgm:spPr/>
      <dgm:t>
        <a:bodyPr/>
        <a:lstStyle/>
        <a:p>
          <a:endParaRPr lang="en-GB"/>
        </a:p>
      </dgm:t>
    </dgm:pt>
    <dgm:pt modelId="{0C1A5B13-DE6D-418A-815B-B9BAEE101FA9}">
      <dgm:prSet phldrT="[Text]" custT="1"/>
      <dgm:spPr>
        <a:solidFill>
          <a:schemeClr val="accent2">
            <a:lumMod val="40000"/>
            <a:lumOff val="60000"/>
            <a:alpha val="90000"/>
          </a:schemeClr>
        </a:solidFill>
        <a:ln>
          <a:solidFill>
            <a:schemeClr val="accent2">
              <a:lumMod val="40000"/>
              <a:lumOff val="60000"/>
            </a:schemeClr>
          </a:solidFill>
        </a:ln>
      </dgm:spPr>
      <dgm:t>
        <a:bodyPr/>
        <a:lstStyle/>
        <a:p>
          <a:r>
            <a:rPr lang="vi-VN" sz="1600" spc="-10" dirty="0" smtClean="0">
              <a:latin typeface="Times New Roman"/>
              <a:cs typeface="Times New Roman"/>
            </a:rPr>
            <a:t>Các </a:t>
          </a:r>
          <a:r>
            <a:rPr lang="en-US" sz="1600" spc="-10" dirty="0" smtClean="0">
              <a:latin typeface="Times New Roman"/>
              <a:cs typeface="Times New Roman"/>
            </a:rPr>
            <a:t>c</a:t>
          </a:r>
          <a:r>
            <a:rPr lang="vi-VN" sz="1600" spc="-10" dirty="0" smtClean="0">
              <a:latin typeface="Times New Roman"/>
              <a:cs typeface="Times New Roman"/>
            </a:rPr>
            <a:t>hủ đầu tư tập trung tháo gỡ khó khăn, vướng mắc trong giải ngân vốn đầu tư công, nhất là vướng mắc về thủ tục đầu tư, giải phóng mặt bằng, thủ tục nghiệm thu, thanh quyết toán vốn đầu tư, ....Người đứng đầu các sở, ngành, địa phương, các Ban Quản lý dự án và các chủ đầu tư chịu trách nhiệm về tiến độ thực hiện các dự án đầu tư công do đơn vị làm chủ đầu tư. </a:t>
          </a:r>
          <a:r>
            <a:rPr lang="en-US" sz="1600" spc="-10" dirty="0" smtClean="0">
              <a:latin typeface="Times New Roman"/>
              <a:cs typeface="Times New Roman"/>
            </a:rPr>
            <a:t>L</a:t>
          </a:r>
          <a:r>
            <a:rPr lang="vi-VN" sz="1600" spc="-10" dirty="0" smtClean="0">
              <a:latin typeface="Times New Roman"/>
              <a:cs typeface="Times New Roman"/>
            </a:rPr>
            <a:t>àm rõ trách nhiệm và xử lý nghiêm theo các quy định của pháp luật đối với các cá nhân gây chậm trễ trong việc giao vốn, thanh toán vốn.</a:t>
          </a:r>
          <a:endParaRPr lang="en-GB" sz="1600" dirty="0"/>
        </a:p>
      </dgm:t>
    </dgm:pt>
    <dgm:pt modelId="{7C49C98E-12CA-492F-9A6F-6DF67F17C2B0}" type="parTrans" cxnId="{C44BC069-7768-4D05-89A5-F8F18D588689}">
      <dgm:prSet/>
      <dgm:spPr/>
      <dgm:t>
        <a:bodyPr/>
        <a:lstStyle/>
        <a:p>
          <a:endParaRPr lang="en-GB"/>
        </a:p>
      </dgm:t>
    </dgm:pt>
    <dgm:pt modelId="{AA0C7F5C-FC04-4BDF-B352-4B44CFA53DD0}" type="sibTrans" cxnId="{C44BC069-7768-4D05-89A5-F8F18D588689}">
      <dgm:prSet/>
      <dgm:spPr/>
      <dgm:t>
        <a:bodyPr/>
        <a:lstStyle/>
        <a:p>
          <a:endParaRPr lang="en-GB"/>
        </a:p>
      </dgm:t>
    </dgm:pt>
    <dgm:pt modelId="{3FF98973-AAC8-485D-A39A-71B815E31465}" type="pres">
      <dgm:prSet presAssocID="{20ECF1EC-3EF8-43E8-B602-BB6425DA2BD9}" presName="linearFlow" presStyleCnt="0">
        <dgm:presLayoutVars>
          <dgm:dir/>
          <dgm:animLvl val="lvl"/>
          <dgm:resizeHandles val="exact"/>
        </dgm:presLayoutVars>
      </dgm:prSet>
      <dgm:spPr/>
      <dgm:t>
        <a:bodyPr/>
        <a:lstStyle/>
        <a:p>
          <a:endParaRPr lang="en-GB"/>
        </a:p>
      </dgm:t>
    </dgm:pt>
    <dgm:pt modelId="{6DD1F890-B6DA-45D0-B2F1-2D84DBBE4DD7}" type="pres">
      <dgm:prSet presAssocID="{D2759079-405D-49FA-8CC7-CB785DF045B5}" presName="composite" presStyleCnt="0"/>
      <dgm:spPr/>
    </dgm:pt>
    <dgm:pt modelId="{FFBBC38F-E4B9-4443-BF4E-9B70F32AE2DF}" type="pres">
      <dgm:prSet presAssocID="{D2759079-405D-49FA-8CC7-CB785DF045B5}" presName="parentText" presStyleLbl="alignNode1" presStyleIdx="0" presStyleCnt="2" custScaleX="81898" custScaleY="92922" custLinFactNeighborX="1554" custLinFactNeighborY="-10369">
        <dgm:presLayoutVars>
          <dgm:chMax val="1"/>
          <dgm:bulletEnabled val="1"/>
        </dgm:presLayoutVars>
      </dgm:prSet>
      <dgm:spPr/>
      <dgm:t>
        <a:bodyPr/>
        <a:lstStyle/>
        <a:p>
          <a:endParaRPr lang="en-GB"/>
        </a:p>
      </dgm:t>
    </dgm:pt>
    <dgm:pt modelId="{70A846FD-B5A1-4D73-A90F-7B655144C346}" type="pres">
      <dgm:prSet presAssocID="{D2759079-405D-49FA-8CC7-CB785DF045B5}" presName="descendantText" presStyleLbl="alignAcc1" presStyleIdx="0" presStyleCnt="2" custScaleX="102833" custScaleY="104100" custLinFactNeighborX="146" custLinFactNeighborY="-8190">
        <dgm:presLayoutVars>
          <dgm:bulletEnabled val="1"/>
        </dgm:presLayoutVars>
      </dgm:prSet>
      <dgm:spPr/>
      <dgm:t>
        <a:bodyPr/>
        <a:lstStyle/>
        <a:p>
          <a:endParaRPr lang="en-GB"/>
        </a:p>
      </dgm:t>
    </dgm:pt>
    <dgm:pt modelId="{93D167D7-302D-4392-8F23-845E607066D8}" type="pres">
      <dgm:prSet presAssocID="{B894A47B-31C4-4704-AD5E-7D5800851AC2}" presName="sp" presStyleCnt="0"/>
      <dgm:spPr/>
    </dgm:pt>
    <dgm:pt modelId="{94D83C2A-BB23-4F26-93F2-7C3E75FB5641}" type="pres">
      <dgm:prSet presAssocID="{0908106D-4246-48E6-964C-DD76466293ED}" presName="composite" presStyleCnt="0"/>
      <dgm:spPr/>
    </dgm:pt>
    <dgm:pt modelId="{E726C918-CA54-4677-B3CE-301A96D2D93E}" type="pres">
      <dgm:prSet presAssocID="{0908106D-4246-48E6-964C-DD76466293ED}" presName="parentText" presStyleLbl="alignNode1" presStyleIdx="1" presStyleCnt="2" custScaleX="84123" custScaleY="99531" custLinFactNeighborY="-3808">
        <dgm:presLayoutVars>
          <dgm:chMax val="1"/>
          <dgm:bulletEnabled val="1"/>
        </dgm:presLayoutVars>
      </dgm:prSet>
      <dgm:spPr/>
      <dgm:t>
        <a:bodyPr/>
        <a:lstStyle/>
        <a:p>
          <a:endParaRPr lang="en-GB"/>
        </a:p>
      </dgm:t>
    </dgm:pt>
    <dgm:pt modelId="{62E9A7E4-8C4F-4F26-9BF7-D4F7DC09DCBF}" type="pres">
      <dgm:prSet presAssocID="{0908106D-4246-48E6-964C-DD76466293ED}" presName="descendantText" presStyleLbl="alignAcc1" presStyleIdx="1" presStyleCnt="2" custScaleX="102252" custScaleY="119287" custLinFactNeighborX="-292">
        <dgm:presLayoutVars>
          <dgm:bulletEnabled val="1"/>
        </dgm:presLayoutVars>
      </dgm:prSet>
      <dgm:spPr/>
      <dgm:t>
        <a:bodyPr/>
        <a:lstStyle/>
        <a:p>
          <a:endParaRPr lang="en-GB"/>
        </a:p>
      </dgm:t>
    </dgm:pt>
  </dgm:ptLst>
  <dgm:cxnLst>
    <dgm:cxn modelId="{65C458DD-2563-4ED4-8FF7-9000CD5BE124}" type="presOf" srcId="{20ECF1EC-3EF8-43E8-B602-BB6425DA2BD9}" destId="{3FF98973-AAC8-485D-A39A-71B815E31465}" srcOrd="0" destOrd="0" presId="urn:microsoft.com/office/officeart/2005/8/layout/chevron2"/>
    <dgm:cxn modelId="{B8B5AABD-52F8-4DC6-9385-CEF6FFFA1FBC}" srcId="{D2759079-405D-49FA-8CC7-CB785DF045B5}" destId="{8D10B644-4B85-4294-8207-FF68E61E5D95}" srcOrd="0" destOrd="0" parTransId="{BB6EC185-9244-4163-91DC-F8337851AF11}" sibTransId="{BBEF1E0A-F7B2-470B-BE68-9C9DB2DD30B6}"/>
    <dgm:cxn modelId="{1BCBABE8-00D9-4D42-BBAD-B8DBE8780209}" type="presOf" srcId="{0908106D-4246-48E6-964C-DD76466293ED}" destId="{E726C918-CA54-4677-B3CE-301A96D2D93E}" srcOrd="0" destOrd="0" presId="urn:microsoft.com/office/officeart/2005/8/layout/chevron2"/>
    <dgm:cxn modelId="{A221C094-0C1E-4E83-A0C8-AE9CC5E6B096}" type="presOf" srcId="{D2759079-405D-49FA-8CC7-CB785DF045B5}" destId="{FFBBC38F-E4B9-4443-BF4E-9B70F32AE2DF}" srcOrd="0" destOrd="0" presId="urn:microsoft.com/office/officeart/2005/8/layout/chevron2"/>
    <dgm:cxn modelId="{D0480CFE-F58E-4C00-8CB8-1B02DAC35A46}" type="presOf" srcId="{8D10B644-4B85-4294-8207-FF68E61E5D95}" destId="{70A846FD-B5A1-4D73-A90F-7B655144C346}" srcOrd="0" destOrd="0" presId="urn:microsoft.com/office/officeart/2005/8/layout/chevron2"/>
    <dgm:cxn modelId="{C44BC069-7768-4D05-89A5-F8F18D588689}" srcId="{0908106D-4246-48E6-964C-DD76466293ED}" destId="{0C1A5B13-DE6D-418A-815B-B9BAEE101FA9}" srcOrd="0" destOrd="0" parTransId="{7C49C98E-12CA-492F-9A6F-6DF67F17C2B0}" sibTransId="{AA0C7F5C-FC04-4BDF-B352-4B44CFA53DD0}"/>
    <dgm:cxn modelId="{9E45BF3A-7E89-49D7-96E1-E25A6410149C}" type="presOf" srcId="{0C1A5B13-DE6D-418A-815B-B9BAEE101FA9}" destId="{62E9A7E4-8C4F-4F26-9BF7-D4F7DC09DCBF}" srcOrd="0" destOrd="0" presId="urn:microsoft.com/office/officeart/2005/8/layout/chevron2"/>
    <dgm:cxn modelId="{1101E321-5279-4BEA-892D-67BE215D1E98}" srcId="{20ECF1EC-3EF8-43E8-B602-BB6425DA2BD9}" destId="{D2759079-405D-49FA-8CC7-CB785DF045B5}" srcOrd="0" destOrd="0" parTransId="{FA7E698E-737D-4830-9CB6-E8564B36F2DB}" sibTransId="{B894A47B-31C4-4704-AD5E-7D5800851AC2}"/>
    <dgm:cxn modelId="{80DDCA91-11D4-4AD0-B061-488906BE220A}" srcId="{20ECF1EC-3EF8-43E8-B602-BB6425DA2BD9}" destId="{0908106D-4246-48E6-964C-DD76466293ED}" srcOrd="1" destOrd="0" parTransId="{9CE4C6D2-A010-4BE8-A349-9B000DE4E88B}" sibTransId="{AD82F067-D38C-4C29-9B35-7D804E6BC67E}"/>
    <dgm:cxn modelId="{ECCCF153-2E79-46AA-BDB2-F1EE5C00C962}" type="presParOf" srcId="{3FF98973-AAC8-485D-A39A-71B815E31465}" destId="{6DD1F890-B6DA-45D0-B2F1-2D84DBBE4DD7}" srcOrd="0" destOrd="0" presId="urn:microsoft.com/office/officeart/2005/8/layout/chevron2"/>
    <dgm:cxn modelId="{8CEDBA3D-2C99-4F1F-A17D-D4AD9A107EAD}" type="presParOf" srcId="{6DD1F890-B6DA-45D0-B2F1-2D84DBBE4DD7}" destId="{FFBBC38F-E4B9-4443-BF4E-9B70F32AE2DF}" srcOrd="0" destOrd="0" presId="urn:microsoft.com/office/officeart/2005/8/layout/chevron2"/>
    <dgm:cxn modelId="{714DED26-E5F6-4CEE-AAB5-9A5820A4A180}" type="presParOf" srcId="{6DD1F890-B6DA-45D0-B2F1-2D84DBBE4DD7}" destId="{70A846FD-B5A1-4D73-A90F-7B655144C346}" srcOrd="1" destOrd="0" presId="urn:microsoft.com/office/officeart/2005/8/layout/chevron2"/>
    <dgm:cxn modelId="{C2B853CD-6A9B-407D-A29B-52B76CC9345F}" type="presParOf" srcId="{3FF98973-AAC8-485D-A39A-71B815E31465}" destId="{93D167D7-302D-4392-8F23-845E607066D8}" srcOrd="1" destOrd="0" presId="urn:microsoft.com/office/officeart/2005/8/layout/chevron2"/>
    <dgm:cxn modelId="{84E99DC5-6AFA-441F-9229-81E65A3FAEF5}" type="presParOf" srcId="{3FF98973-AAC8-485D-A39A-71B815E31465}" destId="{94D83C2A-BB23-4F26-93F2-7C3E75FB5641}" srcOrd="2" destOrd="0" presId="urn:microsoft.com/office/officeart/2005/8/layout/chevron2"/>
    <dgm:cxn modelId="{97E23741-8008-4431-A1F4-AF909691B420}" type="presParOf" srcId="{94D83C2A-BB23-4F26-93F2-7C3E75FB5641}" destId="{E726C918-CA54-4677-B3CE-301A96D2D93E}" srcOrd="0" destOrd="0" presId="urn:microsoft.com/office/officeart/2005/8/layout/chevron2"/>
    <dgm:cxn modelId="{48DC5C47-AD6E-42C4-9A9F-0A067E181FC3}" type="presParOf" srcId="{94D83C2A-BB23-4F26-93F2-7C3E75FB5641}" destId="{62E9A7E4-8C4F-4F26-9BF7-D4F7DC09DCBF}" srcOrd="1" destOrd="0" presId="urn:microsoft.com/office/officeart/2005/8/layout/chevron2"/>
  </dgm:cxnLst>
  <dgm:bg>
    <a:solidFill>
      <a:schemeClr val="accent5">
        <a:lumMod val="60000"/>
        <a:lumOff val="40000"/>
      </a:schemeClr>
    </a:solidFill>
  </dgm:bg>
  <dgm:whole>
    <a:ln>
      <a:solidFill>
        <a:schemeClr val="accent5">
          <a:lumMod val="60000"/>
          <a:lumOff val="40000"/>
        </a:schemeClr>
      </a:solid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477" cy="496060"/>
          </a:xfrm>
          <a:prstGeom prst="rect">
            <a:avLst/>
          </a:prstGeom>
        </p:spPr>
        <p:txBody>
          <a:bodyPr vert="horz" lIns="92117" tIns="46058" rIns="92117" bIns="46058" rtlCol="0"/>
          <a:lstStyle>
            <a:lvl1pPr algn="l">
              <a:defRPr sz="1200"/>
            </a:lvl1pPr>
          </a:lstStyle>
          <a:p>
            <a:endParaRPr lang="en-GB"/>
          </a:p>
        </p:txBody>
      </p:sp>
      <p:sp>
        <p:nvSpPr>
          <p:cNvPr id="3" name="Date Placeholder 2"/>
          <p:cNvSpPr>
            <a:spLocks noGrp="1"/>
          </p:cNvSpPr>
          <p:nvPr>
            <p:ph type="dt" sz="quarter" idx="1"/>
          </p:nvPr>
        </p:nvSpPr>
        <p:spPr>
          <a:xfrm>
            <a:off x="3850010" y="1"/>
            <a:ext cx="2946571" cy="496060"/>
          </a:xfrm>
          <a:prstGeom prst="rect">
            <a:avLst/>
          </a:prstGeom>
        </p:spPr>
        <p:txBody>
          <a:bodyPr vert="horz" lIns="92117" tIns="46058" rIns="92117" bIns="46058" rtlCol="0"/>
          <a:lstStyle>
            <a:lvl1pPr algn="r">
              <a:defRPr sz="1200"/>
            </a:lvl1pPr>
          </a:lstStyle>
          <a:p>
            <a:fld id="{9C670DEC-E327-4A64-AE39-4D75A5CEB419}" type="datetimeFigureOut">
              <a:rPr lang="en-GB" smtClean="0"/>
              <a:t>27/10/2022</a:t>
            </a:fld>
            <a:endParaRPr lang="en-GB"/>
          </a:p>
        </p:txBody>
      </p:sp>
      <p:sp>
        <p:nvSpPr>
          <p:cNvPr id="4" name="Footer Placeholder 3"/>
          <p:cNvSpPr>
            <a:spLocks noGrp="1"/>
          </p:cNvSpPr>
          <p:nvPr>
            <p:ph type="ftr" sz="quarter" idx="2"/>
          </p:nvPr>
        </p:nvSpPr>
        <p:spPr>
          <a:xfrm>
            <a:off x="0" y="9429825"/>
            <a:ext cx="2945477" cy="496060"/>
          </a:xfrm>
          <a:prstGeom prst="rect">
            <a:avLst/>
          </a:prstGeom>
        </p:spPr>
        <p:txBody>
          <a:bodyPr vert="horz" lIns="92117" tIns="46058" rIns="92117" bIns="46058" rtlCol="0" anchor="b"/>
          <a:lstStyle>
            <a:lvl1pPr algn="l">
              <a:defRPr sz="1200"/>
            </a:lvl1pPr>
          </a:lstStyle>
          <a:p>
            <a:endParaRPr lang="en-GB"/>
          </a:p>
        </p:txBody>
      </p:sp>
      <p:sp>
        <p:nvSpPr>
          <p:cNvPr id="5" name="Slide Number Placeholder 4"/>
          <p:cNvSpPr>
            <a:spLocks noGrp="1"/>
          </p:cNvSpPr>
          <p:nvPr>
            <p:ph type="sldNum" sz="quarter" idx="3"/>
          </p:nvPr>
        </p:nvSpPr>
        <p:spPr>
          <a:xfrm>
            <a:off x="3850010" y="9429825"/>
            <a:ext cx="2946571" cy="496060"/>
          </a:xfrm>
          <a:prstGeom prst="rect">
            <a:avLst/>
          </a:prstGeom>
        </p:spPr>
        <p:txBody>
          <a:bodyPr vert="horz" lIns="92117" tIns="46058" rIns="92117" bIns="46058" rtlCol="0" anchor="b"/>
          <a:lstStyle>
            <a:lvl1pPr algn="r">
              <a:defRPr sz="1200"/>
            </a:lvl1pPr>
          </a:lstStyle>
          <a:p>
            <a:fld id="{D07EFB1D-EB1A-4371-A561-F23C601F6DB8}" type="slidenum">
              <a:rPr lang="en-GB" smtClean="0"/>
              <a:t>‹#›</a:t>
            </a:fld>
            <a:endParaRPr lang="en-GB"/>
          </a:p>
        </p:txBody>
      </p:sp>
    </p:spTree>
    <p:extLst>
      <p:ext uri="{BB962C8B-B14F-4D97-AF65-F5344CB8AC3E}">
        <p14:creationId xmlns:p14="http://schemas.microsoft.com/office/powerpoint/2010/main" val="102940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710"/>
          </a:xfrm>
          <a:prstGeom prst="rect">
            <a:avLst/>
          </a:prstGeom>
        </p:spPr>
        <p:txBody>
          <a:bodyPr vert="horz" lIns="92117" tIns="46058" rIns="92117" bIns="46058" rtlCol="0"/>
          <a:lstStyle>
            <a:lvl1pPr algn="l">
              <a:defRPr sz="1200"/>
            </a:lvl1pPr>
          </a:lstStyle>
          <a:p>
            <a:endParaRPr lang="en-US"/>
          </a:p>
        </p:txBody>
      </p:sp>
      <p:sp>
        <p:nvSpPr>
          <p:cNvPr id="3" name="Date Placeholder 2"/>
          <p:cNvSpPr>
            <a:spLocks noGrp="1"/>
          </p:cNvSpPr>
          <p:nvPr>
            <p:ph type="dt" idx="1"/>
          </p:nvPr>
        </p:nvSpPr>
        <p:spPr>
          <a:xfrm>
            <a:off x="3850835" y="0"/>
            <a:ext cx="2945659" cy="498710"/>
          </a:xfrm>
          <a:prstGeom prst="rect">
            <a:avLst/>
          </a:prstGeom>
        </p:spPr>
        <p:txBody>
          <a:bodyPr vert="horz" lIns="92117" tIns="46058" rIns="92117" bIns="46058" rtlCol="0"/>
          <a:lstStyle>
            <a:lvl1pPr algn="r">
              <a:defRPr sz="1200"/>
            </a:lvl1pPr>
          </a:lstStyle>
          <a:p>
            <a:fld id="{BDCCDACC-C9DB-44AE-80EB-567FACFBF4B3}" type="datetimeFigureOut">
              <a:rPr lang="en-US" smtClean="0"/>
              <a:pPr/>
              <a:t>10/27/2022</a:t>
            </a:fld>
            <a:endParaRPr lang="en-US"/>
          </a:p>
        </p:txBody>
      </p:sp>
      <p:sp>
        <p:nvSpPr>
          <p:cNvPr id="4" name="Slide Image Placeholder 3"/>
          <p:cNvSpPr>
            <a:spLocks noGrp="1" noRot="1" noChangeAspect="1"/>
          </p:cNvSpPr>
          <p:nvPr>
            <p:ph type="sldImg" idx="2"/>
          </p:nvPr>
        </p:nvSpPr>
        <p:spPr>
          <a:xfrm>
            <a:off x="1165225" y="1239838"/>
            <a:ext cx="4467225" cy="3351212"/>
          </a:xfrm>
          <a:prstGeom prst="rect">
            <a:avLst/>
          </a:prstGeom>
          <a:noFill/>
          <a:ln w="12700">
            <a:solidFill>
              <a:prstClr val="black"/>
            </a:solidFill>
          </a:ln>
        </p:spPr>
        <p:txBody>
          <a:bodyPr vert="horz" lIns="92117" tIns="46058" rIns="92117" bIns="46058" rtlCol="0" anchor="ctr"/>
          <a:lstStyle/>
          <a:p>
            <a:endParaRPr lang="en-US"/>
          </a:p>
        </p:txBody>
      </p:sp>
      <p:sp>
        <p:nvSpPr>
          <p:cNvPr id="5" name="Notes Placeholder 4"/>
          <p:cNvSpPr>
            <a:spLocks noGrp="1"/>
          </p:cNvSpPr>
          <p:nvPr>
            <p:ph type="body" sz="quarter" idx="3"/>
          </p:nvPr>
        </p:nvSpPr>
        <p:spPr>
          <a:xfrm>
            <a:off x="679768" y="4777960"/>
            <a:ext cx="5438140" cy="3909238"/>
          </a:xfrm>
          <a:prstGeom prst="rect">
            <a:avLst/>
          </a:prstGeom>
        </p:spPr>
        <p:txBody>
          <a:bodyPr vert="horz" lIns="92117" tIns="46058" rIns="92117" bIns="460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519"/>
            <a:ext cx="2945659" cy="498709"/>
          </a:xfrm>
          <a:prstGeom prst="rect">
            <a:avLst/>
          </a:prstGeom>
        </p:spPr>
        <p:txBody>
          <a:bodyPr vert="horz" lIns="92117" tIns="46058" rIns="92117" bIns="46058" rtlCol="0" anchor="b"/>
          <a:lstStyle>
            <a:lvl1pPr algn="l">
              <a:defRPr sz="1200"/>
            </a:lvl1pPr>
          </a:lstStyle>
          <a:p>
            <a:endParaRPr lang="en-US"/>
          </a:p>
        </p:txBody>
      </p:sp>
      <p:sp>
        <p:nvSpPr>
          <p:cNvPr id="7" name="Slide Number Placeholder 6"/>
          <p:cNvSpPr>
            <a:spLocks noGrp="1"/>
          </p:cNvSpPr>
          <p:nvPr>
            <p:ph type="sldNum" sz="quarter" idx="5"/>
          </p:nvPr>
        </p:nvSpPr>
        <p:spPr>
          <a:xfrm>
            <a:off x="3850835" y="9429519"/>
            <a:ext cx="2945659" cy="498709"/>
          </a:xfrm>
          <a:prstGeom prst="rect">
            <a:avLst/>
          </a:prstGeom>
        </p:spPr>
        <p:txBody>
          <a:bodyPr vert="horz" lIns="92117" tIns="46058" rIns="92117" bIns="46058"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1</a:t>
            </a:fld>
            <a:endParaRPr lang="en-US"/>
          </a:p>
        </p:txBody>
      </p:sp>
    </p:spTree>
    <p:extLst>
      <p:ext uri="{BB962C8B-B14F-4D97-AF65-F5344CB8AC3E}">
        <p14:creationId xmlns:p14="http://schemas.microsoft.com/office/powerpoint/2010/main" val="2417818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11</a:t>
            </a:fld>
            <a:endParaRPr lang="en-US"/>
          </a:p>
        </p:txBody>
      </p:sp>
    </p:spTree>
    <p:extLst>
      <p:ext uri="{BB962C8B-B14F-4D97-AF65-F5344CB8AC3E}">
        <p14:creationId xmlns:p14="http://schemas.microsoft.com/office/powerpoint/2010/main" val="4246856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12</a:t>
            </a:fld>
            <a:endParaRPr lang="en-US"/>
          </a:p>
        </p:txBody>
      </p:sp>
    </p:spTree>
    <p:extLst>
      <p:ext uri="{BB962C8B-B14F-4D97-AF65-F5344CB8AC3E}">
        <p14:creationId xmlns:p14="http://schemas.microsoft.com/office/powerpoint/2010/main" val="1138301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13</a:t>
            </a:fld>
            <a:endParaRPr lang="en-US"/>
          </a:p>
        </p:txBody>
      </p:sp>
    </p:spTree>
    <p:extLst>
      <p:ext uri="{BB962C8B-B14F-4D97-AF65-F5344CB8AC3E}">
        <p14:creationId xmlns:p14="http://schemas.microsoft.com/office/powerpoint/2010/main" val="668303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14</a:t>
            </a:fld>
            <a:endParaRPr lang="en-US"/>
          </a:p>
        </p:txBody>
      </p:sp>
    </p:spTree>
    <p:extLst>
      <p:ext uri="{BB962C8B-B14F-4D97-AF65-F5344CB8AC3E}">
        <p14:creationId xmlns:p14="http://schemas.microsoft.com/office/powerpoint/2010/main" val="3480760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401562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3</a:t>
            </a:fld>
            <a:endParaRPr lang="en-US"/>
          </a:p>
        </p:txBody>
      </p:sp>
    </p:spTree>
    <p:extLst>
      <p:ext uri="{BB962C8B-B14F-4D97-AF65-F5344CB8AC3E}">
        <p14:creationId xmlns:p14="http://schemas.microsoft.com/office/powerpoint/2010/main" val="2614004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4</a:t>
            </a:fld>
            <a:endParaRPr lang="en-US"/>
          </a:p>
        </p:txBody>
      </p:sp>
    </p:spTree>
    <p:extLst>
      <p:ext uri="{BB962C8B-B14F-4D97-AF65-F5344CB8AC3E}">
        <p14:creationId xmlns:p14="http://schemas.microsoft.com/office/powerpoint/2010/main" val="849537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5</a:t>
            </a:fld>
            <a:endParaRPr lang="en-US"/>
          </a:p>
        </p:txBody>
      </p:sp>
    </p:spTree>
    <p:extLst>
      <p:ext uri="{BB962C8B-B14F-4D97-AF65-F5344CB8AC3E}">
        <p14:creationId xmlns:p14="http://schemas.microsoft.com/office/powerpoint/2010/main" val="2211686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6</a:t>
            </a:fld>
            <a:endParaRPr lang="en-US"/>
          </a:p>
        </p:txBody>
      </p:sp>
    </p:spTree>
    <p:extLst>
      <p:ext uri="{BB962C8B-B14F-4D97-AF65-F5344CB8AC3E}">
        <p14:creationId xmlns:p14="http://schemas.microsoft.com/office/powerpoint/2010/main" val="4222877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7</a:t>
            </a:fld>
            <a:endParaRPr lang="en-US"/>
          </a:p>
        </p:txBody>
      </p:sp>
    </p:spTree>
    <p:extLst>
      <p:ext uri="{BB962C8B-B14F-4D97-AF65-F5344CB8AC3E}">
        <p14:creationId xmlns:p14="http://schemas.microsoft.com/office/powerpoint/2010/main" val="2734707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9</a:t>
            </a:fld>
            <a:endParaRPr lang="en-US"/>
          </a:p>
        </p:txBody>
      </p:sp>
    </p:spTree>
    <p:extLst>
      <p:ext uri="{BB962C8B-B14F-4D97-AF65-F5344CB8AC3E}">
        <p14:creationId xmlns:p14="http://schemas.microsoft.com/office/powerpoint/2010/main" val="26770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104966-3021-4F92-831A-0DCF1C17614B}" type="slidenum">
              <a:rPr lang="en-US" smtClean="0"/>
              <a:pPr/>
              <a:t>10</a:t>
            </a:fld>
            <a:endParaRPr lang="en-US"/>
          </a:p>
        </p:txBody>
      </p:sp>
    </p:spTree>
    <p:extLst>
      <p:ext uri="{BB962C8B-B14F-4D97-AF65-F5344CB8AC3E}">
        <p14:creationId xmlns:p14="http://schemas.microsoft.com/office/powerpoint/2010/main" val="1521828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10/27/2022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10/27/2022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10/27/2022</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5.png"/><Relationship Id="rId7" Type="http://schemas.openxmlformats.org/officeDocument/2006/relationships/diagramColors" Target="../diagrams/colors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059832" y="3158400"/>
            <a:ext cx="4303712" cy="392113"/>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NGÃI</a:t>
            </a:r>
            <a:endParaRPr sz="2400" dirty="0">
              <a:latin typeface="Times New Roman"/>
              <a:cs typeface="Times New Roman"/>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9268" y="1556792"/>
            <a:ext cx="7243564" cy="4320480"/>
          </a:xfrm>
          <a:prstGeom prst="rect">
            <a:avLst/>
          </a:prstGeom>
        </p:spPr>
      </p:pic>
      <p:sp>
        <p:nvSpPr>
          <p:cNvPr id="9" name="TextBox 8"/>
          <p:cNvSpPr txBox="1"/>
          <p:nvPr/>
        </p:nvSpPr>
        <p:spPr>
          <a:xfrm>
            <a:off x="2051720" y="2132856"/>
            <a:ext cx="5904656" cy="369332"/>
          </a:xfrm>
          <a:prstGeom prst="rect">
            <a:avLst/>
          </a:prstGeom>
          <a:noFill/>
        </p:spPr>
        <p:txBody>
          <a:bodyPr wrap="square" rtlCol="0">
            <a:spAutoFit/>
          </a:bodyPr>
          <a:lstStyle/>
          <a:p>
            <a:endParaRPr lang="en-GB" dirty="0"/>
          </a:p>
        </p:txBody>
      </p:sp>
      <p:sp>
        <p:nvSpPr>
          <p:cNvPr id="10" name="Rectangle 9"/>
          <p:cNvSpPr/>
          <p:nvPr/>
        </p:nvSpPr>
        <p:spPr>
          <a:xfrm>
            <a:off x="1475656" y="1916832"/>
            <a:ext cx="6408712" cy="1107996"/>
          </a:xfrm>
          <a:prstGeom prst="rect">
            <a:avLst/>
          </a:prstGeom>
        </p:spPr>
        <p:txBody>
          <a:bodyPr wrap="square">
            <a:spAutoFit/>
          </a:bodyPr>
          <a:lstStyle/>
          <a:p>
            <a:pPr algn="ctr"/>
            <a:r>
              <a:rPr lang="en-US" sz="2400" b="1" dirty="0">
                <a:solidFill>
                  <a:srgbClr val="FF0000"/>
                </a:solidFill>
                <a:latin typeface="Times New Roman" pitchFamily="18" charset="0"/>
                <a:cs typeface="Times New Roman" pitchFamily="18" charset="0"/>
              </a:rPr>
              <a:t>BẢN</a:t>
            </a:r>
            <a:r>
              <a:rPr lang="en-US" sz="2400" b="1" dirty="0" smtClean="0">
                <a:solidFill>
                  <a:srgbClr val="FF0000"/>
                </a:solidFill>
                <a:latin typeface="Times New Roman" pitchFamily="18" charset="0"/>
                <a:cs typeface="Times New Roman" pitchFamily="18" charset="0"/>
              </a:rPr>
              <a:t> </a:t>
            </a:r>
            <a:r>
              <a:rPr lang="vi-VN" sz="2400" b="1" dirty="0" smtClean="0">
                <a:solidFill>
                  <a:srgbClr val="FF0000"/>
                </a:solidFill>
                <a:latin typeface="+mj-lt"/>
              </a:rPr>
              <a:t>NGÂN </a:t>
            </a:r>
            <a:r>
              <a:rPr lang="vi-VN" sz="2400" b="1" dirty="0">
                <a:solidFill>
                  <a:srgbClr val="FF0000"/>
                </a:solidFill>
                <a:latin typeface="+mj-lt"/>
              </a:rPr>
              <a:t>SÁCH DÀNH CHO CÔNG DÂN</a:t>
            </a:r>
          </a:p>
          <a:p>
            <a:pPr algn="ctr"/>
            <a:r>
              <a:rPr lang="en-US" sz="2400" b="1" dirty="0" err="1" smtClean="0">
                <a:solidFill>
                  <a:srgbClr val="FF0000"/>
                </a:solidFill>
                <a:latin typeface="Times New Roman" pitchFamily="18" charset="0"/>
                <a:cs typeface="Times New Roman" pitchFamily="18" charset="0"/>
              </a:rPr>
              <a:t>Dự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toán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ngân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sách</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nhà</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nước</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năm</a:t>
            </a:r>
            <a:r>
              <a:rPr lang="en-US" sz="2400" b="1" dirty="0" smtClean="0">
                <a:solidFill>
                  <a:srgbClr val="FF0000"/>
                </a:solidFill>
                <a:latin typeface="Times New Roman" pitchFamily="18" charset="0"/>
                <a:cs typeface="Times New Roman" pitchFamily="18" charset="0"/>
              </a:rPr>
              <a:t> </a:t>
            </a:r>
            <a:r>
              <a:rPr lang="vi-VN" sz="2400" b="1" dirty="0" smtClean="0">
                <a:solidFill>
                  <a:srgbClr val="FF0000"/>
                </a:solidFill>
                <a:latin typeface="Times New Roman" pitchFamily="18" charset="0"/>
                <a:cs typeface="Times New Roman" pitchFamily="18" charset="0"/>
              </a:rPr>
              <a:t>202</a:t>
            </a:r>
            <a:r>
              <a:rPr lang="en-US" sz="2400" b="1" dirty="0" smtClean="0">
                <a:solidFill>
                  <a:srgbClr val="FF0000"/>
                </a:solidFill>
                <a:latin typeface="Times New Roman" pitchFamily="18" charset="0"/>
                <a:cs typeface="Times New Roman" pitchFamily="18" charset="0"/>
              </a:rPr>
              <a:t>2</a:t>
            </a:r>
            <a:endParaRPr lang="vi-VN" sz="2400" b="1" dirty="0">
              <a:solidFill>
                <a:srgbClr val="FF0000"/>
              </a:solidFill>
              <a:latin typeface="Times New Roman" pitchFamily="18" charset="0"/>
              <a:cs typeface="Times New Roman" pitchFamily="18" charset="0"/>
            </a:endParaRPr>
          </a:p>
          <a:p>
            <a:pPr algn="ctr"/>
            <a:endParaRPr lang="vi-VN" i="1" dirty="0">
              <a:solidFill>
                <a:srgbClr val="FF0000"/>
              </a:solidFill>
              <a:latin typeface="+mj-lt"/>
            </a:endParaRPr>
          </a:p>
        </p:txBody>
      </p:sp>
      <p:sp>
        <p:nvSpPr>
          <p:cNvPr id="11" name="object 4"/>
          <p:cNvSpPr txBox="1"/>
          <p:nvPr/>
        </p:nvSpPr>
        <p:spPr>
          <a:xfrm>
            <a:off x="2933001" y="5299417"/>
            <a:ext cx="3430398" cy="289823"/>
          </a:xfrm>
          <a:prstGeom prst="rect">
            <a:avLst/>
          </a:prstGeom>
        </p:spPr>
        <p:txBody>
          <a:bodyPr vert="horz" wrap="square" lIns="0" tIns="12700" rIns="0" bIns="0" rtlCol="0">
            <a:spAutoFit/>
          </a:bodyPr>
          <a:lstStyle/>
          <a:p>
            <a:pPr marL="12700">
              <a:lnSpc>
                <a:spcPct val="100000"/>
              </a:lnSpc>
              <a:spcBef>
                <a:spcPts val="100"/>
              </a:spcBef>
            </a:pPr>
            <a:r>
              <a:rPr lang="en-US" i="1" dirty="0" err="1" smtClean="0">
                <a:solidFill>
                  <a:srgbClr val="FFFF00"/>
                </a:solidFill>
                <a:latin typeface="Times New Roman"/>
                <a:cs typeface="Times New Roman"/>
              </a:rPr>
              <a:t>Quảng</a:t>
            </a:r>
            <a:r>
              <a:rPr lang="en-US" i="1" dirty="0" smtClean="0">
                <a:solidFill>
                  <a:srgbClr val="FFFF00"/>
                </a:solidFill>
                <a:latin typeface="Times New Roman"/>
                <a:cs typeface="Times New Roman"/>
              </a:rPr>
              <a:t> </a:t>
            </a:r>
            <a:r>
              <a:rPr lang="en-US" i="1" dirty="0" err="1" smtClean="0">
                <a:solidFill>
                  <a:srgbClr val="FFFF00"/>
                </a:solidFill>
                <a:latin typeface="Times New Roman"/>
                <a:cs typeface="Times New Roman"/>
              </a:rPr>
              <a:t>Ngãi</a:t>
            </a:r>
            <a:r>
              <a:rPr i="1" dirty="0" smtClean="0">
                <a:solidFill>
                  <a:srgbClr val="FFFF00"/>
                </a:solidFill>
                <a:latin typeface="Times New Roman"/>
                <a:cs typeface="Times New Roman"/>
              </a:rPr>
              <a:t>,</a:t>
            </a:r>
            <a:r>
              <a:rPr lang="en-US" i="1" dirty="0" smtClean="0">
                <a:solidFill>
                  <a:srgbClr val="FFFF00"/>
                </a:solidFill>
                <a:latin typeface="Times New Roman"/>
                <a:cs typeface="Times New Roman"/>
              </a:rPr>
              <a:t> </a:t>
            </a:r>
            <a:r>
              <a:rPr i="1" dirty="0" err="1" smtClean="0">
                <a:solidFill>
                  <a:srgbClr val="FFFF00"/>
                </a:solidFill>
                <a:latin typeface="Times New Roman"/>
                <a:cs typeface="Times New Roman"/>
              </a:rPr>
              <a:t>tháng</a:t>
            </a:r>
            <a:r>
              <a:rPr i="1" dirty="0" smtClean="0">
                <a:solidFill>
                  <a:srgbClr val="FFFF00"/>
                </a:solidFill>
                <a:latin typeface="Times New Roman"/>
                <a:cs typeface="Times New Roman"/>
              </a:rPr>
              <a:t> </a:t>
            </a:r>
            <a:r>
              <a:rPr lang="en-US" i="1" dirty="0" smtClean="0">
                <a:solidFill>
                  <a:srgbClr val="FFFF00"/>
                </a:solidFill>
                <a:latin typeface="Times New Roman"/>
                <a:cs typeface="Times New Roman"/>
              </a:rPr>
              <a:t>01</a:t>
            </a:r>
            <a:r>
              <a:rPr i="1" dirty="0" smtClean="0">
                <a:solidFill>
                  <a:srgbClr val="FFFF00"/>
                </a:solidFill>
                <a:latin typeface="Times New Roman"/>
                <a:cs typeface="Times New Roman"/>
              </a:rPr>
              <a:t> </a:t>
            </a:r>
            <a:r>
              <a:rPr i="1" spc="5" dirty="0" err="1">
                <a:solidFill>
                  <a:srgbClr val="FFFF00"/>
                </a:solidFill>
                <a:latin typeface="Times New Roman"/>
                <a:cs typeface="Times New Roman"/>
              </a:rPr>
              <a:t>năm</a:t>
            </a:r>
            <a:r>
              <a:rPr i="1" spc="-120" dirty="0">
                <a:solidFill>
                  <a:srgbClr val="FFFF00"/>
                </a:solidFill>
                <a:latin typeface="Times New Roman"/>
                <a:cs typeface="Times New Roman"/>
              </a:rPr>
              <a:t> </a:t>
            </a:r>
            <a:r>
              <a:rPr i="1" spc="5" dirty="0" smtClean="0">
                <a:solidFill>
                  <a:srgbClr val="FFFF00"/>
                </a:solidFill>
                <a:latin typeface="Times New Roman"/>
                <a:cs typeface="Times New Roman"/>
              </a:rPr>
              <a:t>20</a:t>
            </a:r>
            <a:r>
              <a:rPr lang="en-US" i="1" spc="5" dirty="0" smtClean="0">
                <a:solidFill>
                  <a:srgbClr val="FFFF00"/>
                </a:solidFill>
                <a:latin typeface="Times New Roman"/>
                <a:cs typeface="Times New Roman"/>
              </a:rPr>
              <a:t>22</a:t>
            </a:r>
            <a:endParaRPr dirty="0">
              <a:solidFill>
                <a:srgbClr val="FFFF00"/>
              </a:solidFill>
              <a:latin typeface="Times New Roman"/>
              <a:cs typeface="Times New Roman"/>
            </a:endParaRPr>
          </a:p>
        </p:txBody>
      </p:sp>
      <p:sp>
        <p:nvSpPr>
          <p:cNvPr id="13" name="Rectangle 12"/>
          <p:cNvSpPr/>
          <p:nvPr/>
        </p:nvSpPr>
        <p:spPr>
          <a:xfrm>
            <a:off x="0" y="0"/>
            <a:ext cx="9144000" cy="1052736"/>
          </a:xfrm>
          <a:prstGeom prst="rect">
            <a:avLst/>
          </a:prstGeom>
          <a:solidFill>
            <a:srgbClr val="F48380"/>
          </a:solidFill>
          <a:ln>
            <a:solidFill>
              <a:srgbClr val="F483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00"/>
                </a:solidFill>
                <a:latin typeface="Times New Roman" pitchFamily="18" charset="0"/>
                <a:cs typeface="Times New Roman" pitchFamily="18" charset="0"/>
              </a:rPr>
              <a:t>ỦY BAN NHÂN DÂN TỈNH QUẢNG NGÃI</a:t>
            </a:r>
            <a:endParaRPr lang="en-GB" sz="2400" b="1" dirty="0">
              <a:solidFill>
                <a:srgbClr val="FFFF00"/>
              </a:solidFill>
              <a:latin typeface="Times New Roman" pitchFamily="18" charset="0"/>
              <a:cs typeface="Times New Roman" pitchFamily="18" charset="0"/>
            </a:endParaRP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329" y="0"/>
            <a:ext cx="1157114" cy="106095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object 4"/>
          <p:cNvSpPr/>
          <p:nvPr/>
        </p:nvSpPr>
        <p:spPr>
          <a:xfrm>
            <a:off x="0" y="0"/>
            <a:ext cx="9141714" cy="764704"/>
          </a:xfrm>
          <a:prstGeom prst="rect">
            <a:avLst/>
          </a:prstGeom>
        </p:spPr>
        <p:style>
          <a:lnRef idx="0">
            <a:schemeClr val="accent3"/>
          </a:lnRef>
          <a:fillRef idx="3">
            <a:schemeClr val="accent3"/>
          </a:fillRef>
          <a:effectRef idx="3">
            <a:schemeClr val="accent3"/>
          </a:effectRef>
          <a:fontRef idx="minor">
            <a:schemeClr val="lt1"/>
          </a:fontRef>
        </p:style>
        <p:txBody>
          <a:bodyPr wrap="square" lIns="0" tIns="0" rIns="0" bIns="0" rtlCol="0" anchor="ctr"/>
          <a:lstStyle/>
          <a:p>
            <a:pPr algn="ctr"/>
            <a:r>
              <a:rPr lang="nl-NL" sz="2000" b="1" dirty="0" smtClean="0">
                <a:solidFill>
                  <a:srgbClr val="FF0000"/>
                </a:solidFill>
                <a:latin typeface="Times New Roman" pitchFamily="18" charset="0"/>
                <a:cs typeface="Times New Roman" pitchFamily="18" charset="0"/>
              </a:rPr>
              <a:t>V. BỔ </a:t>
            </a:r>
            <a:r>
              <a:rPr lang="nl-NL" sz="2000" b="1" dirty="0">
                <a:solidFill>
                  <a:srgbClr val="FF0000"/>
                </a:solidFill>
                <a:latin typeface="Times New Roman" pitchFamily="18" charset="0"/>
                <a:cs typeface="Times New Roman" pitchFamily="18" charset="0"/>
              </a:rPr>
              <a:t>SUNG CHO NGÂN SÁCH </a:t>
            </a:r>
            <a:r>
              <a:rPr lang="nl-NL" sz="2000" b="1" dirty="0" smtClean="0">
                <a:solidFill>
                  <a:srgbClr val="FF0000"/>
                </a:solidFill>
                <a:latin typeface="Times New Roman" pitchFamily="18" charset="0"/>
                <a:cs typeface="Times New Roman" pitchFamily="18" charset="0"/>
              </a:rPr>
              <a:t>CẤP HUYỆN</a:t>
            </a:r>
            <a:endParaRPr sz="2000" dirty="0">
              <a:solidFill>
                <a:srgbClr val="FF0000"/>
              </a:solidFill>
              <a:latin typeface="Times New Roman" pitchFamily="18" charset="0"/>
              <a:cs typeface="Times New Roman" pitchFamily="18" charset="0"/>
            </a:endParaRPr>
          </a:p>
        </p:txBody>
      </p:sp>
      <p:sp>
        <p:nvSpPr>
          <p:cNvPr id="5" name="Rectangle 4"/>
          <p:cNvSpPr/>
          <p:nvPr/>
        </p:nvSpPr>
        <p:spPr>
          <a:xfrm>
            <a:off x="1420208" y="1298620"/>
            <a:ext cx="6337300" cy="6858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a:off x="2819400" y="1388350"/>
            <a:ext cx="3948673" cy="461665"/>
          </a:xfrm>
          <a:prstGeom prst="rect">
            <a:avLst/>
          </a:prstGeom>
          <a:noFill/>
        </p:spPr>
        <p:txBody>
          <a:bodyPr wrap="square" rtlCol="0">
            <a:spAutoFit/>
          </a:bodyPr>
          <a:lstStyle/>
          <a:p>
            <a:pPr algn="ctr"/>
            <a:r>
              <a:rPr lang="en-US" sz="2400" b="1" dirty="0" smtClean="0">
                <a:solidFill>
                  <a:schemeClr val="accent6">
                    <a:lumMod val="50000"/>
                  </a:schemeClr>
                </a:solidFill>
                <a:latin typeface="Times New Roman" panose="02020603050405020304" pitchFamily="18" charset="0"/>
                <a:cs typeface="Times New Roman" panose="02020603050405020304" pitchFamily="18" charset="0"/>
              </a:rPr>
              <a:t>4.375,7 </a:t>
            </a:r>
            <a:r>
              <a:rPr lang="en-US" sz="2400" b="1" dirty="0" err="1" smtClean="0">
                <a:solidFill>
                  <a:schemeClr val="accent6">
                    <a:lumMod val="50000"/>
                  </a:schemeClr>
                </a:solidFill>
                <a:latin typeface="Times New Roman" panose="02020603050405020304" pitchFamily="18" charset="0"/>
                <a:cs typeface="Times New Roman" panose="02020603050405020304" pitchFamily="18" charset="0"/>
              </a:rPr>
              <a:t>tỷ</a:t>
            </a:r>
            <a:r>
              <a:rPr lang="en-US" sz="2400" b="1"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6">
                    <a:lumMod val="50000"/>
                  </a:schemeClr>
                </a:solidFill>
                <a:latin typeface="Times New Roman" panose="02020603050405020304" pitchFamily="18" charset="0"/>
                <a:cs typeface="Times New Roman" panose="02020603050405020304" pitchFamily="18" charset="0"/>
              </a:rPr>
              <a:t>đồng</a:t>
            </a:r>
            <a:endParaRPr lang="en-US" sz="24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7" name="Rectangle 6"/>
          <p:cNvSpPr/>
          <p:nvPr/>
        </p:nvSpPr>
        <p:spPr>
          <a:xfrm>
            <a:off x="1432908" y="2695620"/>
            <a:ext cx="3224983"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8" name="Flowchart: Manual Operation 7"/>
          <p:cNvSpPr/>
          <p:nvPr/>
        </p:nvSpPr>
        <p:spPr>
          <a:xfrm>
            <a:off x="1478115" y="4919980"/>
            <a:ext cx="3179776" cy="1066800"/>
          </a:xfrm>
          <a:prstGeom prst="flowChartManualOperation">
            <a:avLst/>
          </a:prstGeom>
          <a:solidFill>
            <a:schemeClr val="accent3">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024547" y="5146769"/>
            <a:ext cx="2159000" cy="400110"/>
          </a:xfrm>
          <a:prstGeom prst="rect">
            <a:avLst/>
          </a:prstGeom>
          <a:noFill/>
        </p:spPr>
        <p:txBody>
          <a:bodyPr wrap="square" rtlCol="0">
            <a:spAutoFit/>
          </a:bodyPr>
          <a:lstStyle/>
          <a:p>
            <a:pPr algn="ctr">
              <a:lnSpc>
                <a:spcPts val="2400"/>
              </a:lnSpc>
            </a:pPr>
            <a:r>
              <a:rPr lang="en-US" sz="1600" b="1" dirty="0">
                <a:solidFill>
                  <a:srgbClr val="002060"/>
                </a:solidFill>
                <a:latin typeface="Arial" pitchFamily="34" charset="0"/>
                <a:cs typeface="Arial" pitchFamily="34" charset="0"/>
              </a:rPr>
              <a:t>BỔ SUNG CÂN ĐỐI</a:t>
            </a:r>
          </a:p>
        </p:txBody>
      </p:sp>
      <p:sp>
        <p:nvSpPr>
          <p:cNvPr id="10" name="Flowchart: Manual Operation 9"/>
          <p:cNvSpPr/>
          <p:nvPr/>
        </p:nvSpPr>
        <p:spPr>
          <a:xfrm>
            <a:off x="4793737" y="4941694"/>
            <a:ext cx="2978664" cy="1066800"/>
          </a:xfrm>
          <a:prstGeom prst="flowChartManualOperation">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11" name="TextBox 10"/>
          <p:cNvSpPr txBox="1"/>
          <p:nvPr/>
        </p:nvSpPr>
        <p:spPr>
          <a:xfrm>
            <a:off x="5441643" y="5121151"/>
            <a:ext cx="1682801" cy="707886"/>
          </a:xfrm>
          <a:prstGeom prst="rect">
            <a:avLst/>
          </a:prstGeom>
          <a:noFill/>
        </p:spPr>
        <p:txBody>
          <a:bodyPr wrap="square" rtlCol="0">
            <a:spAutoFit/>
          </a:bodyPr>
          <a:lstStyle/>
          <a:p>
            <a:pPr algn="ctr">
              <a:lnSpc>
                <a:spcPts val="2400"/>
              </a:lnSpc>
            </a:pPr>
            <a:r>
              <a:rPr lang="en-US" sz="1600" b="1" dirty="0">
                <a:solidFill>
                  <a:srgbClr val="002060"/>
                </a:solidFill>
                <a:latin typeface="Arial" pitchFamily="34" charset="0"/>
                <a:cs typeface="Arial" pitchFamily="34" charset="0"/>
              </a:rPr>
              <a:t>BỔ SUNG </a:t>
            </a:r>
          </a:p>
          <a:p>
            <a:pPr algn="ctr">
              <a:lnSpc>
                <a:spcPts val="2400"/>
              </a:lnSpc>
            </a:pPr>
            <a:r>
              <a:rPr lang="en-US" sz="1600" b="1" dirty="0">
                <a:solidFill>
                  <a:srgbClr val="002060"/>
                </a:solidFill>
                <a:latin typeface="Arial" pitchFamily="34" charset="0"/>
                <a:cs typeface="Arial" pitchFamily="34" charset="0"/>
              </a:rPr>
              <a:t>CÓ MỤC TIÊU</a:t>
            </a:r>
          </a:p>
        </p:txBody>
      </p:sp>
      <p:sp>
        <p:nvSpPr>
          <p:cNvPr id="12" name="Down Arrow 11"/>
          <p:cNvSpPr/>
          <p:nvPr/>
        </p:nvSpPr>
        <p:spPr>
          <a:xfrm>
            <a:off x="2915816" y="2083665"/>
            <a:ext cx="182880" cy="518602"/>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657891" y="2701255"/>
            <a:ext cx="3099617"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4" name="Down Arrow 13"/>
          <p:cNvSpPr/>
          <p:nvPr/>
        </p:nvSpPr>
        <p:spPr>
          <a:xfrm>
            <a:off x="6117312" y="2106506"/>
            <a:ext cx="182880" cy="518602"/>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992524" y="2812016"/>
            <a:ext cx="2665367" cy="430887"/>
          </a:xfrm>
          <a:prstGeom prst="rect">
            <a:avLst/>
          </a:prstGeom>
          <a:noFill/>
        </p:spPr>
        <p:txBody>
          <a:bodyPr wrap="square" rtlCol="0">
            <a:spAutoFit/>
          </a:bodyPr>
          <a:lstStyle/>
          <a:p>
            <a:pPr algn="ctr"/>
            <a:r>
              <a:rPr lang="nl-NL" sz="2200" b="1" dirty="0" smtClean="0">
                <a:solidFill>
                  <a:srgbClr val="0070C0"/>
                </a:solidFill>
                <a:latin typeface="Times New Roman" pitchFamily="18" charset="0"/>
                <a:cs typeface="Times New Roman" pitchFamily="18" charset="0"/>
              </a:rPr>
              <a:t>4.237,8 tỷ đồng</a:t>
            </a:r>
            <a:endParaRPr lang="en-US" sz="2200" b="1" dirty="0">
              <a:solidFill>
                <a:srgbClr val="0070C0"/>
              </a:solidFill>
              <a:latin typeface="Times New Roman" pitchFamily="18" charset="0"/>
              <a:cs typeface="Times New Roman" pitchFamily="18" charset="0"/>
            </a:endParaRPr>
          </a:p>
        </p:txBody>
      </p:sp>
      <p:sp>
        <p:nvSpPr>
          <p:cNvPr id="16" name="TextBox 15"/>
          <p:cNvSpPr txBox="1"/>
          <p:nvPr/>
        </p:nvSpPr>
        <p:spPr>
          <a:xfrm>
            <a:off x="4657891" y="2810012"/>
            <a:ext cx="3099617" cy="430887"/>
          </a:xfrm>
          <a:prstGeom prst="rect">
            <a:avLst/>
          </a:prstGeom>
          <a:noFill/>
        </p:spPr>
        <p:txBody>
          <a:bodyPr wrap="square" rtlCol="0">
            <a:spAutoFit/>
          </a:bodyPr>
          <a:lstStyle/>
          <a:p>
            <a:pPr algn="ctr"/>
            <a:r>
              <a:rPr lang="en-US" sz="2200" b="1" dirty="0" smtClean="0">
                <a:solidFill>
                  <a:schemeClr val="accent2">
                    <a:lumMod val="75000"/>
                  </a:schemeClr>
                </a:solidFill>
                <a:latin typeface="Times New Roman" pitchFamily="18" charset="0"/>
                <a:cs typeface="Times New Roman" pitchFamily="18" charset="0"/>
              </a:rPr>
              <a:t>137,8 </a:t>
            </a:r>
            <a:r>
              <a:rPr lang="en-US" sz="2200" b="1" dirty="0" err="1" smtClean="0">
                <a:solidFill>
                  <a:schemeClr val="accent2">
                    <a:lumMod val="75000"/>
                  </a:schemeClr>
                </a:solidFill>
                <a:latin typeface="Times New Roman" pitchFamily="18" charset="0"/>
                <a:cs typeface="Times New Roman" pitchFamily="18" charset="0"/>
              </a:rPr>
              <a:t>tỷ</a:t>
            </a:r>
            <a:r>
              <a:rPr lang="en-US" sz="2200" b="1" dirty="0" smtClean="0">
                <a:solidFill>
                  <a:schemeClr val="accent2">
                    <a:lumMod val="75000"/>
                  </a:schemeClr>
                </a:solidFill>
                <a:latin typeface="Times New Roman" pitchFamily="18" charset="0"/>
                <a:cs typeface="Times New Roman" pitchFamily="18" charset="0"/>
              </a:rPr>
              <a:t> </a:t>
            </a:r>
            <a:r>
              <a:rPr lang="en-US" sz="2200" b="1" dirty="0" err="1" smtClean="0">
                <a:solidFill>
                  <a:schemeClr val="accent2">
                    <a:lumMod val="75000"/>
                  </a:schemeClr>
                </a:solidFill>
                <a:latin typeface="Times New Roman" pitchFamily="18" charset="0"/>
                <a:cs typeface="Times New Roman" pitchFamily="18" charset="0"/>
              </a:rPr>
              <a:t>đồng</a:t>
            </a:r>
            <a:endParaRPr lang="en-US" sz="2200" b="1" dirty="0">
              <a:solidFill>
                <a:schemeClr val="accent2">
                  <a:lumMod val="75000"/>
                </a:schemeClr>
              </a:solidFill>
              <a:latin typeface="Times New Roman" pitchFamily="18" charset="0"/>
              <a:cs typeface="Times New Roman" pitchFamily="18" charset="0"/>
            </a:endParaRPr>
          </a:p>
        </p:txBody>
      </p:sp>
      <p:cxnSp>
        <p:nvCxnSpPr>
          <p:cNvPr id="17" name="Straight Arrow Connector 16"/>
          <p:cNvCxnSpPr/>
          <p:nvPr/>
        </p:nvCxnSpPr>
        <p:spPr>
          <a:xfrm>
            <a:off x="3059832" y="3533820"/>
            <a:ext cx="8171" cy="1263332"/>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228184" y="3520172"/>
            <a:ext cx="1" cy="127698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248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0" y="0"/>
            <a:ext cx="9141714" cy="764704"/>
          </a:xfrm>
          <a:prstGeom prst="rect">
            <a:avLst/>
          </a:prstGeom>
        </p:spPr>
        <p:style>
          <a:lnRef idx="1">
            <a:schemeClr val="accent6"/>
          </a:lnRef>
          <a:fillRef idx="2">
            <a:schemeClr val="accent6"/>
          </a:fillRef>
          <a:effectRef idx="1">
            <a:schemeClr val="accent6"/>
          </a:effectRef>
          <a:fontRef idx="minor">
            <a:schemeClr val="dk1"/>
          </a:fontRef>
        </p:style>
        <p:txBody>
          <a:bodyPr wrap="square" lIns="0" tIns="0" rIns="0" bIns="0" rtlCol="0" anchor="ctr"/>
          <a:lstStyle/>
          <a:p>
            <a:pPr algn="ctr"/>
            <a:r>
              <a:rPr lang="nl-NL" sz="2000" b="1" dirty="0" smtClean="0">
                <a:solidFill>
                  <a:schemeClr val="tx1"/>
                </a:solidFill>
                <a:latin typeface="Times New Roman" pitchFamily="18" charset="0"/>
                <a:cs typeface="Times New Roman" pitchFamily="18" charset="0"/>
              </a:rPr>
              <a:t>VI. </a:t>
            </a:r>
            <a:r>
              <a:rPr lang="vi-VN" sz="2000" b="1" dirty="0">
                <a:solidFill>
                  <a:schemeClr val="tx1"/>
                </a:solidFill>
                <a:latin typeface="Times New Roman" pitchFamily="18" charset="0"/>
                <a:cs typeface="Times New Roman" pitchFamily="18" charset="0"/>
              </a:rPr>
              <a:t>CHI TỪ NGUỒN TRUNG ƯƠNG BỔ SUNG CÓ MỤC TIÊU</a:t>
            </a:r>
            <a:endParaRPr sz="2000" dirty="0">
              <a:solidFill>
                <a:schemeClr val="tx1"/>
              </a:solidFill>
              <a:latin typeface="Times New Roman" pitchFamily="18" charset="0"/>
              <a:cs typeface="Times New Roman" pitchFamily="18" charset="0"/>
            </a:endParaRPr>
          </a:p>
        </p:txBody>
      </p:sp>
      <p:graphicFrame>
        <p:nvGraphicFramePr>
          <p:cNvPr id="8" name="Diagram 7"/>
          <p:cNvGraphicFramePr/>
          <p:nvPr>
            <p:extLst>
              <p:ext uri="{D42A27DB-BD31-4B8C-83A1-F6EECF244321}">
                <p14:modId xmlns:p14="http://schemas.microsoft.com/office/powerpoint/2010/main" val="2093364236"/>
              </p:ext>
            </p:extLst>
          </p:nvPr>
        </p:nvGraphicFramePr>
        <p:xfrm>
          <a:off x="683568" y="1628800"/>
          <a:ext cx="7704856"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971600" y="980728"/>
            <a:ext cx="1656184" cy="369332"/>
          </a:xfrm>
          <a:prstGeom prst="rect">
            <a:avLst/>
          </a:prstGeom>
          <a:noFill/>
        </p:spPr>
        <p:txBody>
          <a:bodyPr wrap="square" rtlCol="0">
            <a:spAutoFit/>
          </a:bodyPr>
          <a:lstStyle/>
          <a:p>
            <a:r>
              <a:rPr lang="en-US" b="1" i="1" dirty="0" err="1" smtClean="0">
                <a:latin typeface="Times New Roman" pitchFamily="18" charset="0"/>
                <a:cs typeface="Times New Roman" pitchFamily="18" charset="0"/>
              </a:rPr>
              <a:t>Đơn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vị</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tỷ</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đồng</a:t>
            </a:r>
            <a:endParaRPr lang="en-GB" b="1" i="1" dirty="0">
              <a:latin typeface="Times New Roman" pitchFamily="18" charset="0"/>
              <a:cs typeface="Times New Roman" pitchFamily="18" charset="0"/>
            </a:endParaRPr>
          </a:p>
        </p:txBody>
      </p:sp>
      <p:sp>
        <p:nvSpPr>
          <p:cNvPr id="10" name="TextBox 9"/>
          <p:cNvSpPr txBox="1"/>
          <p:nvPr/>
        </p:nvSpPr>
        <p:spPr>
          <a:xfrm>
            <a:off x="808001" y="1916832"/>
            <a:ext cx="1656184" cy="954107"/>
          </a:xfrm>
          <a:prstGeom prst="rect">
            <a:avLst/>
          </a:prstGeom>
          <a:noFill/>
          <a:ln>
            <a:solidFill>
              <a:srgbClr val="C00000"/>
            </a:solidFill>
          </a:ln>
          <a:effectLst>
            <a:glow rad="63500">
              <a:schemeClr val="accent2">
                <a:satMod val="175000"/>
                <a:alpha val="40000"/>
              </a:schemeClr>
            </a:glow>
          </a:effectLst>
        </p:spPr>
        <p:txBody>
          <a:bodyPr wrap="square" rtlCol="0">
            <a:spAutoFit/>
          </a:bodyPr>
          <a:lstStyle/>
          <a:p>
            <a:r>
              <a:rPr lang="en-US" sz="1400" dirty="0" smtClean="0">
                <a:latin typeface="+mj-lt"/>
              </a:rPr>
              <a:t>- </a:t>
            </a:r>
            <a:r>
              <a:rPr lang="vi-VN" sz="1400" dirty="0" smtClean="0">
                <a:latin typeface="+mj-lt"/>
              </a:rPr>
              <a:t>Vốn </a:t>
            </a:r>
            <a:r>
              <a:rPr lang="vi-VN" sz="1400" dirty="0">
                <a:latin typeface="+mj-lt"/>
              </a:rPr>
              <a:t>nước ngoài: </a:t>
            </a:r>
            <a:r>
              <a:rPr lang="en-US" sz="1400" b="1" dirty="0" smtClean="0">
                <a:latin typeface="Times New Roman" pitchFamily="18" charset="0"/>
                <a:cs typeface="Times New Roman" pitchFamily="18" charset="0"/>
              </a:rPr>
              <a:t>48,3</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tỷ</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đồng</a:t>
            </a:r>
            <a:endParaRPr lang="vi-VN"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Vốn trong nước:  </a:t>
            </a:r>
            <a:r>
              <a:rPr lang="en-US" sz="1400" b="1" dirty="0" smtClean="0">
                <a:latin typeface="Times New Roman" pitchFamily="18" charset="0"/>
                <a:cs typeface="Times New Roman" pitchFamily="18" charset="0"/>
              </a:rPr>
              <a:t>1.419,4</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tỷ</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đồng</a:t>
            </a:r>
            <a:endParaRPr lang="vi-VN" sz="1400" dirty="0">
              <a:latin typeface="Times New Roman" pitchFamily="18" charset="0"/>
              <a:cs typeface="Times New Roman" pitchFamily="18" charset="0"/>
            </a:endParaRPr>
          </a:p>
        </p:txBody>
      </p:sp>
      <p:sp>
        <p:nvSpPr>
          <p:cNvPr id="11" name="TextBox 10"/>
          <p:cNvSpPr txBox="1"/>
          <p:nvPr/>
        </p:nvSpPr>
        <p:spPr>
          <a:xfrm>
            <a:off x="827584" y="4725144"/>
            <a:ext cx="1656184" cy="954107"/>
          </a:xfrm>
          <a:prstGeom prst="rect">
            <a:avLst/>
          </a:prstGeom>
          <a:noFill/>
          <a:ln>
            <a:solidFill>
              <a:srgbClr val="F3D88D"/>
            </a:solidFill>
          </a:ln>
          <a:effectLst>
            <a:glow rad="63500">
              <a:schemeClr val="accent6">
                <a:satMod val="175000"/>
                <a:alpha val="40000"/>
              </a:schemeClr>
            </a:glow>
          </a:effectLst>
        </p:spPr>
        <p:txBody>
          <a:bodyPr wrap="square" rtlCol="0">
            <a:spAutoFit/>
          </a:bodyPr>
          <a:lstStyle/>
          <a:p>
            <a:r>
              <a:rPr lang="en-US" sz="1400" dirty="0" smtClean="0">
                <a:latin typeface="+mj-lt"/>
              </a:rPr>
              <a:t>- </a:t>
            </a:r>
            <a:r>
              <a:rPr lang="vi-VN" sz="1400" dirty="0" smtClean="0">
                <a:latin typeface="+mj-lt"/>
              </a:rPr>
              <a:t>Vốn </a:t>
            </a:r>
            <a:r>
              <a:rPr lang="vi-VN" sz="1400" dirty="0">
                <a:latin typeface="+mj-lt"/>
              </a:rPr>
              <a:t>nước ngoài: </a:t>
            </a:r>
            <a:r>
              <a:rPr lang="en-US" sz="1400" b="1" dirty="0" smtClean="0">
                <a:latin typeface="Times New Roman" pitchFamily="18" charset="0"/>
                <a:cs typeface="Times New Roman" pitchFamily="18" charset="0"/>
              </a:rPr>
              <a:t>3,3</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tỷ</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đồng</a:t>
            </a:r>
            <a:endParaRPr lang="vi-VN" sz="1400" dirty="0">
              <a:latin typeface="Times New Roman" pitchFamily="18" charset="0"/>
              <a:cs typeface="Times New Roman" pitchFamily="18" charset="0"/>
            </a:endParaRPr>
          </a:p>
          <a:p>
            <a:r>
              <a:rPr lang="vi-VN" sz="1400" dirty="0">
                <a:latin typeface="Times New Roman" pitchFamily="18" charset="0"/>
                <a:cs typeface="Times New Roman" pitchFamily="18" charset="0"/>
              </a:rPr>
              <a:t>- Vốn trong nước:  </a:t>
            </a:r>
            <a:r>
              <a:rPr lang="en-US" sz="1400" b="1" dirty="0" smtClean="0">
                <a:latin typeface="Times New Roman" pitchFamily="18" charset="0"/>
                <a:cs typeface="Times New Roman" pitchFamily="18" charset="0"/>
              </a:rPr>
              <a:t>72,4</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tỷ</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đồng</a:t>
            </a:r>
            <a:endParaRPr lang="vi-VN" sz="1400" dirty="0">
              <a:latin typeface="Times New Roman" pitchFamily="18" charset="0"/>
              <a:cs typeface="Times New Roman" pitchFamily="18" charset="0"/>
            </a:endParaRPr>
          </a:p>
        </p:txBody>
      </p:sp>
      <p:cxnSp>
        <p:nvCxnSpPr>
          <p:cNvPr id="13" name="Straight Arrow Connector 12"/>
          <p:cNvCxnSpPr/>
          <p:nvPr/>
        </p:nvCxnSpPr>
        <p:spPr>
          <a:xfrm flipH="1" flipV="1">
            <a:off x="2555776" y="2393885"/>
            <a:ext cx="432048" cy="990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584376" y="5143691"/>
            <a:ext cx="475456" cy="585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21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836712"/>
          </a:xfrm>
          <a:prstGeom prst="rect">
            <a:avLst/>
          </a:prstGeom>
        </p:spPr>
        <p:style>
          <a:lnRef idx="0">
            <a:schemeClr val="accent4"/>
          </a:lnRef>
          <a:fillRef idx="3">
            <a:schemeClr val="accent4"/>
          </a:fillRef>
          <a:effectRef idx="3">
            <a:schemeClr val="accent4"/>
          </a:effectRef>
          <a:fontRef idx="minor">
            <a:schemeClr val="lt1"/>
          </a:fontRef>
        </p:style>
        <p:txBody>
          <a:bodyPr wrap="square" lIns="0" tIns="0" rIns="0" bIns="0" rtlCol="0"/>
          <a:lstStyle/>
          <a:p>
            <a:endParaRPr/>
          </a:p>
        </p:txBody>
      </p:sp>
      <p:sp>
        <p:nvSpPr>
          <p:cNvPr id="3" name="object 3"/>
          <p:cNvSpPr txBox="1"/>
          <p:nvPr/>
        </p:nvSpPr>
        <p:spPr>
          <a:xfrm>
            <a:off x="571472" y="180847"/>
            <a:ext cx="8072494" cy="320601"/>
          </a:xfrm>
          <a:prstGeom prst="rect">
            <a:avLst/>
          </a:prstGeom>
        </p:spPr>
        <p:txBody>
          <a:bodyPr vert="horz" wrap="square" lIns="0" tIns="12700" rIns="0" bIns="0" rtlCol="0">
            <a:spAutoFit/>
          </a:bodyPr>
          <a:lstStyle/>
          <a:p>
            <a:pPr marL="12700" algn="ctr">
              <a:lnSpc>
                <a:spcPct val="100000"/>
              </a:lnSpc>
              <a:spcBef>
                <a:spcPts val="100"/>
              </a:spcBef>
            </a:pPr>
            <a:r>
              <a:rPr lang="en-US" b="1" spc="-170" dirty="0">
                <a:solidFill>
                  <a:srgbClr val="FFFFFF"/>
                </a:solidFill>
                <a:latin typeface="Times New Roman" panose="02020603050405020304" pitchFamily="18" charset="0"/>
                <a:cs typeface="Times New Roman" panose="02020603050405020304" pitchFamily="18" charset="0"/>
              </a:rPr>
              <a:t>V</a:t>
            </a:r>
            <a:r>
              <a:rPr lang="en-US" sz="1800" b="1" spc="-170" dirty="0" smtClean="0">
                <a:solidFill>
                  <a:srgbClr val="FFFFFF"/>
                </a:solidFill>
                <a:latin typeface="Times New Roman" panose="02020603050405020304" pitchFamily="18" charset="0"/>
                <a:cs typeface="Times New Roman" panose="02020603050405020304" pitchFamily="18" charset="0"/>
              </a:rPr>
              <a:t>II.  </a:t>
            </a:r>
            <a:r>
              <a:rPr sz="2000" b="1" spc="-170" dirty="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dirty="0">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dirty="0" smtClean="0">
                <a:solidFill>
                  <a:srgbClr val="FFFFFF"/>
                </a:solidFill>
                <a:latin typeface="Times New Roman" panose="02020603050405020304" pitchFamily="18" charset="0"/>
                <a:cs typeface="Times New Roman" panose="02020603050405020304" pitchFamily="18" charset="0"/>
              </a:rPr>
              <a:t>TRẢ</a:t>
            </a:r>
            <a:r>
              <a:rPr sz="1800" b="1" spc="-325" dirty="0"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827584" y="1340768"/>
            <a:ext cx="7416824" cy="3888432"/>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p:spPr>
        <p:style>
          <a:lnRef idx="1">
            <a:schemeClr val="accent4"/>
          </a:lnRef>
          <a:fillRef idx="2">
            <a:schemeClr val="accent4"/>
          </a:fillRef>
          <a:effectRef idx="1">
            <a:schemeClr val="accent4"/>
          </a:effectRef>
          <a:fontRef idx="minor">
            <a:schemeClr val="dk1"/>
          </a:fontRef>
        </p:style>
        <p:txBody>
          <a:bodyPr wrap="square" lIns="0" tIns="0" rIns="0" bIns="0" rtlCol="0"/>
          <a:lstStyle/>
          <a:p>
            <a:endParaRPr/>
          </a:p>
        </p:txBody>
      </p:sp>
      <p:sp>
        <p:nvSpPr>
          <p:cNvPr id="5" name="object 5"/>
          <p:cNvSpPr txBox="1">
            <a:spLocks noGrp="1"/>
          </p:cNvSpPr>
          <p:nvPr>
            <p:ph type="title"/>
          </p:nvPr>
        </p:nvSpPr>
        <p:spPr>
          <a:xfrm>
            <a:off x="1403647" y="2204864"/>
            <a:ext cx="6480721" cy="11208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lang="en-US" sz="2400" b="0" spc="-15" dirty="0" err="1" smtClean="0">
                <a:solidFill>
                  <a:srgbClr val="000000"/>
                </a:solidFill>
                <a:latin typeface="Times New Roman"/>
                <a:cs typeface="Times New Roman"/>
              </a:rPr>
              <a:t>Kế</a:t>
            </a:r>
            <a:r>
              <a:rPr lang="en-US" sz="2400" b="0" spc="-15" dirty="0" smtClean="0">
                <a:solidFill>
                  <a:srgbClr val="000000"/>
                </a:solidFill>
                <a:latin typeface="Times New Roman"/>
                <a:cs typeface="Times New Roman"/>
              </a:rPr>
              <a:t> </a:t>
            </a:r>
            <a:r>
              <a:rPr lang="en-US" sz="2400" b="0" spc="-15" dirty="0" err="1" smtClean="0">
                <a:solidFill>
                  <a:srgbClr val="000000"/>
                </a:solidFill>
                <a:latin typeface="Times New Roman"/>
                <a:cs typeface="Times New Roman"/>
              </a:rPr>
              <a:t>hoạch</a:t>
            </a:r>
            <a:r>
              <a:rPr lang="en-US" sz="2400" b="0" spc="-15" dirty="0" smtClean="0">
                <a:solidFill>
                  <a:srgbClr val="000000"/>
                </a:solidFill>
                <a:latin typeface="Times New Roman"/>
                <a:cs typeface="Times New Roman"/>
              </a:rPr>
              <a:t> </a:t>
            </a:r>
            <a:r>
              <a:rPr sz="2400" b="0" spc="-25" dirty="0" err="1" smtClean="0">
                <a:solidFill>
                  <a:srgbClr val="000000"/>
                </a:solidFill>
                <a:latin typeface="Times New Roman"/>
                <a:cs typeface="Times New Roman"/>
              </a:rPr>
              <a:t>vay</a:t>
            </a:r>
            <a:r>
              <a:rPr sz="2400" b="0" spc="-25" dirty="0" smtClean="0">
                <a:solidFill>
                  <a:srgbClr val="000000"/>
                </a:solidFill>
                <a:latin typeface="Times New Roman"/>
                <a:cs typeface="Times New Roman"/>
              </a:rPr>
              <a:t> </a:t>
            </a:r>
            <a:r>
              <a:rPr sz="2400" b="0" spc="-25" dirty="0">
                <a:solidFill>
                  <a:srgbClr val="000000"/>
                </a:solidFill>
                <a:latin typeface="Times New Roman"/>
                <a:cs typeface="Times New Roman"/>
              </a:rPr>
              <a:t>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a:t>
            </a:r>
            <a:r>
              <a:rPr sz="2400" b="0" spc="-30" dirty="0" err="1">
                <a:solidFill>
                  <a:srgbClr val="000000"/>
                </a:solidFill>
                <a:latin typeface="Times New Roman"/>
                <a:cs typeface="Times New Roman"/>
              </a:rPr>
              <a:t>nước</a:t>
            </a:r>
            <a:r>
              <a:rPr sz="2400" b="0" spc="-30" dirty="0">
                <a:solidFill>
                  <a:srgbClr val="000000"/>
                </a:solidFill>
                <a:latin typeface="Times New Roman"/>
                <a:cs typeface="Times New Roman"/>
              </a:rPr>
              <a:t> </a:t>
            </a:r>
            <a:r>
              <a:rPr sz="2400" b="0" spc="-20" dirty="0" err="1" smtClean="0">
                <a:solidFill>
                  <a:srgbClr val="000000"/>
                </a:solidFill>
                <a:latin typeface="Times New Roman"/>
                <a:cs typeface="Times New Roman"/>
              </a:rPr>
              <a:t>để</a:t>
            </a:r>
            <a:r>
              <a:rPr sz="2400" b="0" spc="-65" dirty="0" smtClean="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err="1">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err="1">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err="1" smtClean="0">
                <a:solidFill>
                  <a:srgbClr val="000000"/>
                </a:solidFill>
                <a:latin typeface="Times New Roman"/>
                <a:cs typeface="Times New Roman"/>
              </a:rPr>
              <a:t>tư</a:t>
            </a:r>
            <a:r>
              <a:rPr lang="en-US" sz="2400" b="0" spc="-20" dirty="0" smtClean="0">
                <a:solidFill>
                  <a:srgbClr val="000000"/>
                </a:solidFill>
                <a:latin typeface="Times New Roman"/>
                <a:cs typeface="Times New Roman"/>
              </a:rPr>
              <a:t>,</a:t>
            </a:r>
            <a:r>
              <a:rPr sz="2400" b="0" spc="-70" dirty="0" smtClean="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en-US" sz="2400" spc="-35" dirty="0" smtClean="0">
                <a:solidFill>
                  <a:srgbClr val="0000FF"/>
                </a:solidFill>
                <a:latin typeface="Times New Roman"/>
                <a:cs typeface="Times New Roman"/>
              </a:rPr>
              <a:t>83,1</a:t>
            </a:r>
            <a:r>
              <a:rPr sz="2400" spc="-40" dirty="0" smtClean="0">
                <a:solidFill>
                  <a:srgbClr val="0000FF"/>
                </a:solidFill>
                <a:latin typeface="Times New Roman"/>
                <a:cs typeface="Times New Roman"/>
              </a:rPr>
              <a:t> </a:t>
            </a:r>
            <a:r>
              <a:rPr sz="2400" spc="-15" dirty="0">
                <a:solidFill>
                  <a:srgbClr val="0000FF"/>
                </a:solidFill>
                <a:latin typeface="Times New Roman"/>
                <a:cs typeface="Times New Roman"/>
              </a:rPr>
              <a:t>tỷ</a:t>
            </a:r>
            <a:r>
              <a:rPr sz="2400" spc="-70" dirty="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31639" y="3397592"/>
            <a:ext cx="6552729" cy="751488"/>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lang="en-US" sz="2400" spc="-20" dirty="0" err="1" smtClean="0">
                <a:latin typeface="Times New Roman"/>
                <a:cs typeface="Times New Roman"/>
              </a:rPr>
              <a:t>Kế</a:t>
            </a:r>
            <a:r>
              <a:rPr lang="en-US" sz="2400" spc="-20" dirty="0" smtClean="0">
                <a:latin typeface="Times New Roman"/>
                <a:cs typeface="Times New Roman"/>
              </a:rPr>
              <a:t> </a:t>
            </a:r>
            <a:r>
              <a:rPr lang="en-US" sz="2400" spc="-20" dirty="0" err="1" smtClean="0">
                <a:latin typeface="Times New Roman"/>
                <a:cs typeface="Times New Roman"/>
              </a:rPr>
              <a:t>hoạch</a:t>
            </a:r>
            <a:r>
              <a:rPr lang="en-US" sz="2400" spc="-20" dirty="0" smtClean="0">
                <a:latin typeface="Times New Roman"/>
                <a:cs typeface="Times New Roman"/>
              </a:rPr>
              <a:t> </a:t>
            </a:r>
            <a:r>
              <a:rPr sz="2400" spc="-25" dirty="0" err="1" smtClean="0">
                <a:latin typeface="Times New Roman"/>
                <a:cs typeface="Times New Roman"/>
              </a:rPr>
              <a:t>trả</a:t>
            </a:r>
            <a:r>
              <a:rPr sz="2400" spc="-25" dirty="0" smtClean="0">
                <a:latin typeface="Times New Roman"/>
                <a:cs typeface="Times New Roman"/>
              </a:rPr>
              <a:t> </a:t>
            </a:r>
            <a:r>
              <a:rPr sz="2400" spc="-20" dirty="0" err="1" smtClean="0">
                <a:latin typeface="Times New Roman"/>
                <a:cs typeface="Times New Roman"/>
              </a:rPr>
              <a:t>nợ</a:t>
            </a:r>
            <a:r>
              <a:rPr sz="2400" spc="-20" dirty="0" smtClean="0">
                <a:latin typeface="Times New Roman"/>
                <a:cs typeface="Times New Roman"/>
              </a:rPr>
              <a:t>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a:t>
            </a:r>
            <a:r>
              <a:rPr sz="2400" spc="-25" dirty="0" err="1">
                <a:latin typeface="Times New Roman"/>
                <a:cs typeface="Times New Roman"/>
              </a:rPr>
              <a:t>vốn</a:t>
            </a:r>
            <a:r>
              <a:rPr sz="2400" spc="-25" dirty="0">
                <a:latin typeface="Times New Roman"/>
                <a:cs typeface="Times New Roman"/>
              </a:rPr>
              <a:t> </a:t>
            </a:r>
            <a:r>
              <a:rPr sz="2400" spc="-25" dirty="0" err="1" smtClean="0">
                <a:latin typeface="Times New Roman"/>
                <a:cs typeface="Times New Roman"/>
              </a:rPr>
              <a:t>vay</a:t>
            </a:r>
            <a:r>
              <a:rPr lang="en-US" sz="2400" spc="-25" dirty="0" smtClean="0">
                <a:latin typeface="Times New Roman"/>
                <a:cs typeface="Times New Roman"/>
              </a:rPr>
              <a:t>,</a:t>
            </a:r>
            <a:r>
              <a:rPr sz="2400" spc="-25" dirty="0" smtClean="0">
                <a:latin typeface="Times New Roman"/>
                <a:cs typeface="Times New Roman"/>
              </a:rPr>
              <a:t>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en-US" sz="2400" b="1" spc="-30" dirty="0" smtClean="0">
                <a:solidFill>
                  <a:srgbClr val="0000FF"/>
                </a:solidFill>
                <a:latin typeface="Times New Roman"/>
                <a:cs typeface="Times New Roman"/>
              </a:rPr>
              <a:t>7,4 </a:t>
            </a:r>
            <a:r>
              <a:rPr sz="2400" b="1" spc="-20" dirty="0" err="1" smtClean="0">
                <a:solidFill>
                  <a:srgbClr val="0000FF"/>
                </a:solidFill>
                <a:latin typeface="Times New Roman"/>
                <a:cs typeface="Times New Roman"/>
              </a:rPr>
              <a:t>tỷ</a:t>
            </a:r>
            <a:r>
              <a:rPr sz="2400" b="1" spc="-20" dirty="0" smtClean="0">
                <a:solidFill>
                  <a:srgbClr val="0000FF"/>
                </a:solidFill>
                <a:latin typeface="Times New Roman"/>
                <a:cs typeface="Times New Roman"/>
              </a:rPr>
              <a:t>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lang="en-US" sz="2400" spc="-30" dirty="0" smtClean="0">
                <a:latin typeface="Times New Roman"/>
                <a:cs typeface="Times New Roman"/>
              </a:rPr>
              <a:t>chi </a:t>
            </a:r>
            <a:r>
              <a:rPr lang="en-US" sz="2400" spc="-30" dirty="0" err="1" smtClean="0">
                <a:latin typeface="Times New Roman"/>
                <a:cs typeface="Times New Roman"/>
              </a:rPr>
              <a:t>đầu</a:t>
            </a:r>
            <a:r>
              <a:rPr lang="en-US" sz="2400" spc="-30" dirty="0" smtClean="0">
                <a:latin typeface="Times New Roman"/>
                <a:cs typeface="Times New Roman"/>
              </a:rPr>
              <a:t> </a:t>
            </a:r>
            <a:r>
              <a:rPr lang="en-US" sz="2400" spc="-30" dirty="0" err="1" smtClean="0">
                <a:latin typeface="Times New Roman"/>
                <a:cs typeface="Times New Roman"/>
              </a:rPr>
              <a:t>tư</a:t>
            </a:r>
            <a:r>
              <a:rPr lang="en-US" sz="2400" spc="-30" dirty="0" smtClean="0">
                <a:latin typeface="Times New Roman"/>
                <a:cs typeface="Times New Roman"/>
              </a:rPr>
              <a:t> </a:t>
            </a:r>
            <a:r>
              <a:rPr lang="en-US" sz="2400" spc="-30" dirty="0" err="1" smtClean="0">
                <a:latin typeface="Times New Roman"/>
                <a:cs typeface="Times New Roman"/>
              </a:rPr>
              <a:t>phát</a:t>
            </a:r>
            <a:r>
              <a:rPr lang="en-US" sz="2400" spc="-30" dirty="0" smtClean="0">
                <a:latin typeface="Times New Roman"/>
                <a:cs typeface="Times New Roman"/>
              </a:rPr>
              <a:t> </a:t>
            </a:r>
            <a:r>
              <a:rPr lang="en-US" sz="2400" spc="-30" dirty="0" err="1" smtClean="0">
                <a:latin typeface="Times New Roman"/>
                <a:cs typeface="Times New Roman"/>
              </a:rPr>
              <a:t>triển</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122363894"/>
              </p:ext>
            </p:extLst>
          </p:nvPr>
        </p:nvGraphicFramePr>
        <p:xfrm>
          <a:off x="755576" y="1397000"/>
          <a:ext cx="7848872" cy="4624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bject 27"/>
          <p:cNvSpPr/>
          <p:nvPr/>
        </p:nvSpPr>
        <p:spPr>
          <a:xfrm>
            <a:off x="0" y="0"/>
            <a:ext cx="9144000" cy="784515"/>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4" name="object 27"/>
          <p:cNvSpPr/>
          <p:nvPr/>
        </p:nvSpPr>
        <p:spPr>
          <a:xfrm>
            <a:off x="457200" y="249172"/>
            <a:ext cx="8229600" cy="535343"/>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r>
              <a:rPr lang="en-US" sz="2000" b="1" dirty="0" smtClean="0">
                <a:solidFill>
                  <a:srgbClr val="FF0000"/>
                </a:solidFill>
                <a:latin typeface="Times New Roman"/>
                <a:cs typeface="Times New Roman"/>
              </a:rPr>
              <a:t>        VIII. MỘT </a:t>
            </a:r>
            <a:r>
              <a:rPr lang="en-US" sz="2000" b="1" dirty="0">
                <a:solidFill>
                  <a:srgbClr val="FF0000"/>
                </a:solidFill>
                <a:latin typeface="Times New Roman"/>
                <a:cs typeface="Times New Roman"/>
              </a:rPr>
              <a:t>SỐ </a:t>
            </a:r>
            <a:r>
              <a:rPr lang="en-US" sz="2000" b="1" spc="-5" dirty="0">
                <a:solidFill>
                  <a:srgbClr val="FF0000"/>
                </a:solidFill>
                <a:latin typeface="Times New Roman"/>
                <a:cs typeface="Times New Roman"/>
              </a:rPr>
              <a:t>BIỆN </a:t>
            </a:r>
            <a:r>
              <a:rPr lang="en-US" sz="2000" b="1" dirty="0">
                <a:solidFill>
                  <a:srgbClr val="FF0000"/>
                </a:solidFill>
                <a:latin typeface="Times New Roman"/>
                <a:cs typeface="Times New Roman"/>
              </a:rPr>
              <a:t>PHÁP </a:t>
            </a:r>
            <a:r>
              <a:rPr lang="en-US" sz="2000" b="1" spc="-5" dirty="0">
                <a:solidFill>
                  <a:srgbClr val="FF0000"/>
                </a:solidFill>
                <a:latin typeface="Times New Roman"/>
                <a:cs typeface="Times New Roman"/>
              </a:rPr>
              <a:t>ĐIỀU </a:t>
            </a:r>
            <a:r>
              <a:rPr lang="en-US" sz="2000" b="1" dirty="0">
                <a:solidFill>
                  <a:srgbClr val="FF0000"/>
                </a:solidFill>
                <a:latin typeface="Times New Roman"/>
                <a:cs typeface="Times New Roman"/>
              </a:rPr>
              <a:t>HÀNH NGÂN</a:t>
            </a:r>
            <a:r>
              <a:rPr lang="en-US" sz="2000" b="1" spc="-204" dirty="0">
                <a:solidFill>
                  <a:srgbClr val="FF0000"/>
                </a:solidFill>
                <a:latin typeface="Times New Roman"/>
                <a:cs typeface="Times New Roman"/>
              </a:rPr>
              <a:t> </a:t>
            </a:r>
            <a:r>
              <a:rPr lang="en-US" sz="2000" b="1" spc="-5" dirty="0">
                <a:solidFill>
                  <a:srgbClr val="FF0000"/>
                </a:solidFill>
                <a:latin typeface="Times New Roman"/>
                <a:cs typeface="Times New Roman"/>
              </a:rPr>
              <a:t>SÁCH</a:t>
            </a:r>
            <a:endParaRPr sz="2000" b="1" dirty="0">
              <a:solidFill>
                <a:srgbClr val="FF0000"/>
              </a:solidFill>
            </a:endParaRPr>
          </a:p>
        </p:txBody>
      </p:sp>
    </p:spTree>
    <p:extLst>
      <p:ext uri="{BB962C8B-B14F-4D97-AF65-F5344CB8AC3E}">
        <p14:creationId xmlns:p14="http://schemas.microsoft.com/office/powerpoint/2010/main" val="16589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dirty="0"/>
          </a:p>
        </p:txBody>
      </p:sp>
      <p:sp>
        <p:nvSpPr>
          <p:cNvPr id="21" name="object 27"/>
          <p:cNvSpPr/>
          <p:nvPr/>
        </p:nvSpPr>
        <p:spPr>
          <a:xfrm>
            <a:off x="0" y="0"/>
            <a:ext cx="9144000" cy="784515"/>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2" name="object 27"/>
          <p:cNvSpPr/>
          <p:nvPr/>
        </p:nvSpPr>
        <p:spPr>
          <a:xfrm>
            <a:off x="457200" y="249172"/>
            <a:ext cx="8229600" cy="535343"/>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r>
              <a:rPr lang="en-US" sz="2000" b="1" dirty="0" smtClean="0">
                <a:solidFill>
                  <a:srgbClr val="FF0000"/>
                </a:solidFill>
                <a:latin typeface="Times New Roman"/>
                <a:cs typeface="Times New Roman"/>
              </a:rPr>
              <a:t>        VIII. MỘT </a:t>
            </a:r>
            <a:r>
              <a:rPr lang="en-US" sz="2000" b="1" dirty="0">
                <a:solidFill>
                  <a:srgbClr val="FF0000"/>
                </a:solidFill>
                <a:latin typeface="Times New Roman"/>
                <a:cs typeface="Times New Roman"/>
              </a:rPr>
              <a:t>SỐ </a:t>
            </a:r>
            <a:r>
              <a:rPr lang="en-US" sz="2000" b="1" spc="-5" dirty="0">
                <a:solidFill>
                  <a:srgbClr val="FF0000"/>
                </a:solidFill>
                <a:latin typeface="Times New Roman"/>
                <a:cs typeface="Times New Roman"/>
              </a:rPr>
              <a:t>BIỆN </a:t>
            </a:r>
            <a:r>
              <a:rPr lang="en-US" sz="2000" b="1" dirty="0">
                <a:solidFill>
                  <a:srgbClr val="FF0000"/>
                </a:solidFill>
                <a:latin typeface="Times New Roman"/>
                <a:cs typeface="Times New Roman"/>
              </a:rPr>
              <a:t>PHÁP </a:t>
            </a:r>
            <a:r>
              <a:rPr lang="en-US" sz="2000" b="1" spc="-5" dirty="0">
                <a:solidFill>
                  <a:srgbClr val="FF0000"/>
                </a:solidFill>
                <a:latin typeface="Times New Roman"/>
                <a:cs typeface="Times New Roman"/>
              </a:rPr>
              <a:t>ĐIỀU </a:t>
            </a:r>
            <a:r>
              <a:rPr lang="en-US" sz="2000" b="1" dirty="0">
                <a:solidFill>
                  <a:srgbClr val="FF0000"/>
                </a:solidFill>
                <a:latin typeface="Times New Roman"/>
                <a:cs typeface="Times New Roman"/>
              </a:rPr>
              <a:t>HÀNH NGÂN</a:t>
            </a:r>
            <a:r>
              <a:rPr lang="en-US" sz="2000" b="1" spc="-204" dirty="0">
                <a:solidFill>
                  <a:srgbClr val="FF0000"/>
                </a:solidFill>
                <a:latin typeface="Times New Roman"/>
                <a:cs typeface="Times New Roman"/>
              </a:rPr>
              <a:t> </a:t>
            </a:r>
            <a:r>
              <a:rPr lang="en-US" sz="2000" b="1" spc="-5" dirty="0">
                <a:solidFill>
                  <a:srgbClr val="FF0000"/>
                </a:solidFill>
                <a:latin typeface="Times New Roman"/>
                <a:cs typeface="Times New Roman"/>
              </a:rPr>
              <a:t>SÁCH</a:t>
            </a:r>
            <a:endParaRPr sz="2000" b="1" dirty="0">
              <a:solidFill>
                <a:srgbClr val="FF0000"/>
              </a:solidFill>
            </a:endParaRPr>
          </a:p>
        </p:txBody>
      </p:sp>
      <p:graphicFrame>
        <p:nvGraphicFramePr>
          <p:cNvPr id="23" name="Diagram 22"/>
          <p:cNvGraphicFramePr/>
          <p:nvPr>
            <p:extLst>
              <p:ext uri="{D42A27DB-BD31-4B8C-83A1-F6EECF244321}">
                <p14:modId xmlns:p14="http://schemas.microsoft.com/office/powerpoint/2010/main" val="1550073262"/>
              </p:ext>
            </p:extLst>
          </p:nvPr>
        </p:nvGraphicFramePr>
        <p:xfrm>
          <a:off x="611560" y="1397000"/>
          <a:ext cx="7992888" cy="49123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2"/>
          <p:cNvSpPr/>
          <p:nvPr/>
        </p:nvSpPr>
        <p:spPr>
          <a:xfrm>
            <a:off x="0" y="0"/>
            <a:ext cx="9141714" cy="764704"/>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rtlCol="0"/>
          <a:lstStyle/>
          <a:p>
            <a:pPr algn="ctr"/>
            <a:endParaRPr b="1" dirty="0">
              <a:latin typeface="Times New Roman" pitchFamily="18" charset="0"/>
              <a:cs typeface="Times New Roman" pitchFamily="18" charset="0"/>
            </a:endParaRPr>
          </a:p>
        </p:txBody>
      </p:sp>
      <p:sp>
        <p:nvSpPr>
          <p:cNvPr id="2" name="Title 1"/>
          <p:cNvSpPr>
            <a:spLocks noGrp="1"/>
          </p:cNvSpPr>
          <p:nvPr>
            <p:ph type="title"/>
          </p:nvPr>
        </p:nvSpPr>
        <p:spPr>
          <a:xfrm>
            <a:off x="1561465" y="233045"/>
            <a:ext cx="6970975" cy="459651"/>
          </a:xfrm>
        </p:spPr>
        <p:txBody>
          <a:bodyPr/>
          <a:lstStyle/>
          <a:p>
            <a:pPr algn="ctr"/>
            <a:r>
              <a:rPr lang="en-GB" sz="1800" dirty="0" smtClean="0">
                <a:solidFill>
                  <a:schemeClr val="bg2">
                    <a:lumMod val="10000"/>
                  </a:schemeClr>
                </a:solidFill>
                <a:latin typeface="Times New Roman" pitchFamily="18" charset="0"/>
                <a:cs typeface="Times New Roman" pitchFamily="18" charset="0"/>
              </a:rPr>
              <a:t>I</a:t>
            </a:r>
            <a:r>
              <a:rPr lang="en-GB" sz="1800" dirty="0">
                <a:solidFill>
                  <a:schemeClr val="bg2">
                    <a:lumMod val="10000"/>
                  </a:schemeClr>
                </a:solidFill>
                <a:latin typeface="Times New Roman" pitchFamily="18" charset="0"/>
                <a:cs typeface="Times New Roman" pitchFamily="18" charset="0"/>
              </a:rPr>
              <a:t>. </a:t>
            </a:r>
            <a:r>
              <a:rPr lang="en-GB" sz="1800" dirty="0" smtClean="0">
                <a:solidFill>
                  <a:schemeClr val="bg2">
                    <a:lumMod val="10000"/>
                  </a:schemeClr>
                </a:solidFill>
                <a:latin typeface="Times New Roman" pitchFamily="18" charset="0"/>
                <a:cs typeface="Times New Roman" pitchFamily="18" charset="0"/>
              </a:rPr>
              <a:t>TỔNG THỂ VỀ </a:t>
            </a:r>
            <a:r>
              <a:rPr lang="en-GB" sz="1800" dirty="0">
                <a:solidFill>
                  <a:schemeClr val="bg2">
                    <a:lumMod val="10000"/>
                  </a:schemeClr>
                </a:solidFill>
                <a:latin typeface="Times New Roman" pitchFamily="18" charset="0"/>
                <a:cs typeface="Times New Roman" pitchFamily="18" charset="0"/>
              </a:rPr>
              <a:t>NGÂN SÁCH </a:t>
            </a:r>
            <a:r>
              <a:rPr lang="en-GB" sz="1800" dirty="0" smtClean="0">
                <a:solidFill>
                  <a:schemeClr val="bg2">
                    <a:lumMod val="10000"/>
                  </a:schemeClr>
                </a:solidFill>
                <a:latin typeface="Times New Roman" pitchFamily="18" charset="0"/>
                <a:cs typeface="Times New Roman" pitchFamily="18" charset="0"/>
              </a:rPr>
              <a:t>NHÀ NƯỚC NĂM 2022</a:t>
            </a:r>
            <a:r>
              <a:rPr lang="en-GB" sz="1800" dirty="0">
                <a:solidFill>
                  <a:schemeClr val="bg2">
                    <a:lumMod val="10000"/>
                  </a:schemeClr>
                </a:solidFill>
                <a:latin typeface="Times New Roman" pitchFamily="18" charset="0"/>
                <a:cs typeface="Times New Roman" pitchFamily="18" charset="0"/>
              </a:rPr>
              <a:t/>
            </a:r>
            <a:br>
              <a:rPr lang="en-GB" sz="1800" dirty="0">
                <a:solidFill>
                  <a:schemeClr val="bg2">
                    <a:lumMod val="10000"/>
                  </a:schemeClr>
                </a:solidFill>
                <a:latin typeface="Times New Roman" pitchFamily="18" charset="0"/>
                <a:cs typeface="Times New Roman" pitchFamily="18" charset="0"/>
              </a:rPr>
            </a:br>
            <a:endParaRPr lang="en-GB" sz="1800" dirty="0">
              <a:solidFill>
                <a:schemeClr val="bg2">
                  <a:lumMod val="10000"/>
                </a:schemeClr>
              </a:solidFill>
            </a:endParaRPr>
          </a:p>
        </p:txBody>
      </p:sp>
      <p:graphicFrame>
        <p:nvGraphicFramePr>
          <p:cNvPr id="9" name="Diagram 8"/>
          <p:cNvGraphicFramePr/>
          <p:nvPr>
            <p:extLst>
              <p:ext uri="{D42A27DB-BD31-4B8C-83A1-F6EECF244321}">
                <p14:modId xmlns:p14="http://schemas.microsoft.com/office/powerpoint/2010/main" val="2511503825"/>
              </p:ext>
            </p:extLst>
          </p:nvPr>
        </p:nvGraphicFramePr>
        <p:xfrm>
          <a:off x="1524000" y="1397000"/>
          <a:ext cx="657639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908720"/>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rtlCol="0"/>
          <a:lstStyle/>
          <a:p>
            <a:endParaRPr dirty="0"/>
          </a:p>
        </p:txBody>
      </p:sp>
      <p:sp>
        <p:nvSpPr>
          <p:cNvPr id="3" name="object 3"/>
          <p:cNvSpPr txBox="1"/>
          <p:nvPr/>
        </p:nvSpPr>
        <p:spPr>
          <a:xfrm>
            <a:off x="1782337" y="322100"/>
            <a:ext cx="5722960"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chemeClr val="bg2">
                    <a:lumMod val="10000"/>
                  </a:schemeClr>
                </a:solidFill>
                <a:latin typeface="Times New Roman" panose="02020603050405020304" pitchFamily="18" charset="0"/>
                <a:cs typeface="Times New Roman" panose="02020603050405020304" pitchFamily="18" charset="0"/>
              </a:rPr>
              <a:t>II. </a:t>
            </a:r>
            <a:r>
              <a:rPr sz="2000" b="1" spc="-160" dirty="0" smtClean="0">
                <a:solidFill>
                  <a:schemeClr val="bg2">
                    <a:lumMod val="10000"/>
                  </a:schemeClr>
                </a:solidFill>
                <a:latin typeface="Times New Roman" panose="02020603050405020304" pitchFamily="18" charset="0"/>
                <a:cs typeface="Times New Roman" panose="02020603050405020304" pitchFamily="18" charset="0"/>
              </a:rPr>
              <a:t>DỰ </a:t>
            </a:r>
            <a:r>
              <a:rPr lang="en-US" sz="2000" b="1" spc="-160"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210" dirty="0" smtClean="0">
                <a:solidFill>
                  <a:schemeClr val="bg2">
                    <a:lumMod val="10000"/>
                  </a:schemeClr>
                </a:solidFill>
                <a:latin typeface="Times New Roman" panose="02020603050405020304" pitchFamily="18" charset="0"/>
                <a:cs typeface="Times New Roman" panose="02020603050405020304" pitchFamily="18" charset="0"/>
              </a:rPr>
              <a:t>TOÁN </a:t>
            </a:r>
            <a:r>
              <a:rPr lang="en-US" sz="2000" b="1" spc="-210"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190" dirty="0" smtClean="0">
                <a:solidFill>
                  <a:schemeClr val="bg2">
                    <a:lumMod val="10000"/>
                  </a:schemeClr>
                </a:solidFill>
                <a:latin typeface="Times New Roman" panose="02020603050405020304" pitchFamily="18" charset="0"/>
                <a:cs typeface="Times New Roman" panose="02020603050405020304" pitchFamily="18" charset="0"/>
              </a:rPr>
              <a:t>THU </a:t>
            </a:r>
            <a:r>
              <a:rPr lang="en-US" sz="2000" b="1" spc="-190"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190" dirty="0" smtClean="0">
                <a:solidFill>
                  <a:schemeClr val="bg2">
                    <a:lumMod val="10000"/>
                  </a:schemeClr>
                </a:solidFill>
                <a:latin typeface="Times New Roman" panose="02020603050405020304" pitchFamily="18" charset="0"/>
                <a:cs typeface="Times New Roman" panose="02020603050405020304" pitchFamily="18" charset="0"/>
              </a:rPr>
              <a:t>NSNN </a:t>
            </a:r>
            <a:r>
              <a:rPr lang="en-US" sz="2000" b="1" spc="-190"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265" dirty="0" smtClean="0">
                <a:solidFill>
                  <a:schemeClr val="bg2">
                    <a:lumMod val="10000"/>
                  </a:schemeClr>
                </a:solidFill>
                <a:latin typeface="Times New Roman" panose="02020603050405020304" pitchFamily="18" charset="0"/>
                <a:cs typeface="Times New Roman" panose="02020603050405020304" pitchFamily="18" charset="0"/>
              </a:rPr>
              <a:t>TRÊN </a:t>
            </a:r>
            <a:r>
              <a:rPr lang="en-US" sz="2000" b="1" spc="-265"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140" dirty="0" smtClean="0">
                <a:solidFill>
                  <a:schemeClr val="bg2">
                    <a:lumMod val="10000"/>
                  </a:schemeClr>
                </a:solidFill>
                <a:latin typeface="Times New Roman" panose="02020603050405020304" pitchFamily="18" charset="0"/>
                <a:cs typeface="Times New Roman" panose="02020603050405020304" pitchFamily="18" charset="0"/>
              </a:rPr>
              <a:t>ĐỊA </a:t>
            </a:r>
            <a:r>
              <a:rPr lang="en-US" sz="2000" b="1" spc="-140"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229" dirty="0" smtClean="0">
                <a:solidFill>
                  <a:schemeClr val="bg2">
                    <a:lumMod val="10000"/>
                  </a:schemeClr>
                </a:solidFill>
                <a:latin typeface="Times New Roman" panose="02020603050405020304" pitchFamily="18" charset="0"/>
                <a:cs typeface="Times New Roman" panose="02020603050405020304" pitchFamily="18" charset="0"/>
              </a:rPr>
              <a:t>BÀN </a:t>
            </a:r>
            <a:r>
              <a:rPr lang="en-US" sz="2000" b="1" spc="-229"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90" dirty="0" smtClean="0">
                <a:solidFill>
                  <a:schemeClr val="bg2">
                    <a:lumMod val="10000"/>
                  </a:schemeClr>
                </a:solidFill>
                <a:latin typeface="Times New Roman" panose="02020603050405020304" pitchFamily="18" charset="0"/>
                <a:cs typeface="Times New Roman" panose="02020603050405020304" pitchFamily="18" charset="0"/>
              </a:rPr>
              <a:t>NĂM</a:t>
            </a:r>
            <a:r>
              <a:rPr sz="2000" b="1" spc="30" dirty="0" smtClean="0">
                <a:solidFill>
                  <a:schemeClr val="bg2">
                    <a:lumMod val="10000"/>
                  </a:schemeClr>
                </a:solidFill>
                <a:latin typeface="Times New Roman" panose="02020603050405020304" pitchFamily="18" charset="0"/>
                <a:cs typeface="Times New Roman" panose="02020603050405020304" pitchFamily="18" charset="0"/>
              </a:rPr>
              <a:t> </a:t>
            </a:r>
            <a:r>
              <a:rPr lang="en-US" sz="2000" b="1" spc="-100" dirty="0" smtClean="0">
                <a:solidFill>
                  <a:schemeClr val="bg2">
                    <a:lumMod val="10000"/>
                  </a:schemeClr>
                </a:solidFill>
                <a:latin typeface="Times New Roman" panose="02020603050405020304" pitchFamily="18" charset="0"/>
                <a:cs typeface="Times New Roman" panose="02020603050405020304" pitchFamily="18" charset="0"/>
              </a:rPr>
              <a:t>2022</a:t>
            </a:r>
            <a:endParaRPr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4" name="object 4"/>
          <p:cNvSpPr/>
          <p:nvPr/>
        </p:nvSpPr>
        <p:spPr>
          <a:xfrm>
            <a:off x="735757" y="1571420"/>
            <a:ext cx="1243955" cy="4214842"/>
          </a:xfrm>
          <a:prstGeom prst="rect">
            <a:avLst/>
          </a:prstGeom>
          <a:solidFill>
            <a:schemeClr val="accent3">
              <a:lumMod val="75000"/>
            </a:schemeClr>
          </a:solidFill>
        </p:spPr>
        <p:txBody>
          <a:bodyPr wrap="square" lIns="0" tIns="0" rIns="0" bIns="0" rtlCol="0"/>
          <a:lstStyle/>
          <a:p>
            <a:endParaRPr dirty="0">
              <a:solidFill>
                <a:srgbClr val="FFC000"/>
              </a:solidFill>
            </a:endParaRPr>
          </a:p>
        </p:txBody>
      </p:sp>
      <p:sp>
        <p:nvSpPr>
          <p:cNvPr id="5" name="object 5"/>
          <p:cNvSpPr txBox="1"/>
          <p:nvPr/>
        </p:nvSpPr>
        <p:spPr>
          <a:xfrm>
            <a:off x="857224" y="2410810"/>
            <a:ext cx="1071570" cy="2013372"/>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chemeClr val="bg2">
                    <a:lumMod val="10000"/>
                  </a:schemeClr>
                </a:solidFill>
                <a:latin typeface="Times New Roman" panose="02020603050405020304" pitchFamily="18" charset="0"/>
                <a:cs typeface="Times New Roman" panose="02020603050405020304" pitchFamily="18" charset="0"/>
              </a:rPr>
              <a:t> </a:t>
            </a:r>
            <a:r>
              <a:rPr lang="en-US" sz="1600" b="1" spc="-5" dirty="0" smtClean="0">
                <a:solidFill>
                  <a:schemeClr val="bg2">
                    <a:lumMod val="10000"/>
                  </a:schemeClr>
                </a:solidFill>
                <a:latin typeface="Times New Roman" panose="02020603050405020304" pitchFamily="18" charset="0"/>
                <a:cs typeface="Times New Roman" panose="02020603050405020304" pitchFamily="18" charset="0"/>
              </a:rPr>
              <a:t>Tổng thu NSNN trên địa bàn: 24.293 </a:t>
            </a:r>
            <a:r>
              <a:rPr lang="en-US" sz="1600" b="1" spc="-5" dirty="0" err="1" smtClean="0">
                <a:solidFill>
                  <a:schemeClr val="bg2">
                    <a:lumMod val="10000"/>
                  </a:schemeClr>
                </a:solidFill>
                <a:latin typeface="Times New Roman" panose="02020603050405020304" pitchFamily="18" charset="0"/>
                <a:cs typeface="Times New Roman" panose="02020603050405020304" pitchFamily="18" charset="0"/>
              </a:rPr>
              <a:t>tỷ</a:t>
            </a:r>
            <a:r>
              <a:rPr lang="en-US" sz="1600" b="1" spc="-5" dirty="0" smtClean="0">
                <a:solidFill>
                  <a:schemeClr val="bg2">
                    <a:lumMod val="10000"/>
                  </a:schemeClr>
                </a:solidFill>
                <a:latin typeface="Times New Roman" panose="02020603050405020304" pitchFamily="18" charset="0"/>
                <a:cs typeface="Times New Roman" panose="02020603050405020304" pitchFamily="18" charset="0"/>
              </a:rPr>
              <a:t>, </a:t>
            </a:r>
          </a:p>
          <a:p>
            <a:pPr marL="12700">
              <a:lnSpc>
                <a:spcPct val="100000"/>
              </a:lnSpc>
              <a:spcBef>
                <a:spcPts val="100"/>
              </a:spcBef>
            </a:pPr>
            <a:r>
              <a:rPr lang="en-US" sz="1600" b="1" spc="-5" dirty="0" err="1" smtClean="0">
                <a:solidFill>
                  <a:schemeClr val="bg2">
                    <a:lumMod val="10000"/>
                  </a:schemeClr>
                </a:solidFill>
                <a:latin typeface="Times New Roman" panose="02020603050405020304" pitchFamily="18" charset="0"/>
                <a:cs typeface="Times New Roman" panose="02020603050405020304" pitchFamily="18" charset="0"/>
              </a:rPr>
              <a:t>t</a:t>
            </a:r>
            <a:r>
              <a:rPr sz="1600" b="1" spc="-5" dirty="0" err="1" smtClean="0">
                <a:solidFill>
                  <a:schemeClr val="bg2">
                    <a:lumMod val="10000"/>
                  </a:schemeClr>
                </a:solidFill>
                <a:latin typeface="Times New Roman" panose="02020603050405020304" pitchFamily="18" charset="0"/>
                <a:cs typeface="Times New Roman" panose="02020603050405020304" pitchFamily="18" charset="0"/>
              </a:rPr>
              <a:t>ă</a:t>
            </a:r>
            <a:r>
              <a:rPr sz="1600" b="1" spc="-10" dirty="0" err="1" smtClean="0">
                <a:solidFill>
                  <a:schemeClr val="bg2">
                    <a:lumMod val="10000"/>
                  </a:schemeClr>
                </a:solidFill>
                <a:latin typeface="Times New Roman" panose="02020603050405020304" pitchFamily="18" charset="0"/>
                <a:cs typeface="Times New Roman" panose="02020603050405020304" pitchFamily="18" charset="0"/>
              </a:rPr>
              <a:t>ng</a:t>
            </a:r>
            <a:r>
              <a:rPr sz="1600" b="1" spc="-10" dirty="0" smtClean="0">
                <a:solidFill>
                  <a:schemeClr val="bg2">
                    <a:lumMod val="10000"/>
                  </a:schemeClr>
                </a:solidFill>
                <a:latin typeface="Times New Roman" panose="02020603050405020304" pitchFamily="18" charset="0"/>
                <a:cs typeface="Times New Roman" panose="02020603050405020304" pitchFamily="18" charset="0"/>
              </a:rPr>
              <a:t> </a:t>
            </a:r>
            <a:r>
              <a:rPr lang="en-US" sz="1600" b="1" spc="-5" dirty="0" smtClean="0">
                <a:solidFill>
                  <a:schemeClr val="bg2">
                    <a:lumMod val="10000"/>
                  </a:schemeClr>
                </a:solidFill>
                <a:latin typeface="Times New Roman" panose="02020603050405020304" pitchFamily="18" charset="0"/>
                <a:cs typeface="Times New Roman" panose="02020603050405020304" pitchFamily="18" charset="0"/>
              </a:rPr>
              <a:t>8,6</a:t>
            </a:r>
            <a:r>
              <a:rPr sz="1600" b="1" spc="-5" dirty="0" smtClean="0">
                <a:solidFill>
                  <a:schemeClr val="bg2">
                    <a:lumMod val="10000"/>
                  </a:schemeClr>
                </a:solidFill>
                <a:latin typeface="Times New Roman" panose="02020603050405020304" pitchFamily="18" charset="0"/>
                <a:cs typeface="Times New Roman" panose="02020603050405020304" pitchFamily="18" charset="0"/>
              </a:rPr>
              <a:t>%</a:t>
            </a:r>
            <a:r>
              <a:rPr lang="en-US" sz="1600" b="1" spc="-5" dirty="0" smtClean="0">
                <a:solidFill>
                  <a:schemeClr val="bg2">
                    <a:lumMod val="10000"/>
                  </a:schemeClr>
                </a:solidFill>
                <a:latin typeface="Times New Roman" panose="02020603050405020304" pitchFamily="18" charset="0"/>
                <a:cs typeface="Times New Roman" panose="02020603050405020304" pitchFamily="18" charset="0"/>
              </a:rPr>
              <a:t> so với ước thực </a:t>
            </a:r>
            <a:r>
              <a:rPr lang="en-US" sz="1600" b="1" spc="-5" dirty="0" err="1" smtClean="0">
                <a:solidFill>
                  <a:schemeClr val="bg2">
                    <a:lumMod val="10000"/>
                  </a:schemeClr>
                </a:solidFill>
                <a:latin typeface="Times New Roman" panose="02020603050405020304" pitchFamily="18" charset="0"/>
                <a:cs typeface="Times New Roman" panose="02020603050405020304" pitchFamily="18" charset="0"/>
              </a:rPr>
              <a:t>hiện</a:t>
            </a:r>
            <a:r>
              <a:rPr sz="1600" b="1" spc="-5" dirty="0" smtClean="0">
                <a:solidFill>
                  <a:schemeClr val="bg2">
                    <a:lumMod val="10000"/>
                  </a:schemeClr>
                </a:solidFill>
                <a:latin typeface="Times New Roman" panose="02020603050405020304" pitchFamily="18" charset="0"/>
                <a:cs typeface="Times New Roman" panose="02020603050405020304" pitchFamily="18" charset="0"/>
              </a:rPr>
              <a:t>  </a:t>
            </a:r>
            <a:r>
              <a:rPr lang="en-US" sz="1600" b="1" spc="-5" dirty="0" smtClean="0">
                <a:solidFill>
                  <a:schemeClr val="bg2">
                    <a:lumMod val="10000"/>
                  </a:schemeClr>
                </a:solidFill>
                <a:latin typeface="Times New Roman" panose="02020603050405020304" pitchFamily="18" charset="0"/>
                <a:cs typeface="Times New Roman" panose="02020603050405020304" pitchFamily="18" charset="0"/>
              </a:rPr>
              <a:t>2021</a:t>
            </a:r>
            <a:endParaRPr sz="16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1524635" cy="513080"/>
          </a:xfrm>
          <a:prstGeom prst="rect">
            <a:avLst/>
          </a:prstGeom>
        </p:spPr>
        <p:txBody>
          <a:bodyPr vert="horz" wrap="square" lIns="0" tIns="12065" rIns="0" bIns="0" rtlCol="0">
            <a:spAutoFit/>
          </a:bodyPr>
          <a:lstStyle/>
          <a:p>
            <a:pPr marL="186055" marR="5080" indent="-173990">
              <a:lnSpc>
                <a:spcPct val="100000"/>
              </a:lnSpc>
              <a:spcBef>
                <a:spcPts val="95"/>
              </a:spcBef>
            </a:pPr>
            <a:r>
              <a:rPr sz="1600" b="1" spc="-5" dirty="0">
                <a:solidFill>
                  <a:srgbClr val="001F5F"/>
                </a:solidFill>
                <a:latin typeface="Arial"/>
                <a:cs typeface="Arial"/>
              </a:rPr>
              <a:t>Tổng </a:t>
            </a:r>
            <a:r>
              <a:rPr sz="1600" b="1" spc="-10" dirty="0">
                <a:solidFill>
                  <a:srgbClr val="001F5F"/>
                </a:solidFill>
                <a:latin typeface="Arial"/>
                <a:cs typeface="Arial"/>
              </a:rPr>
              <a:t>thu</a:t>
            </a:r>
            <a:r>
              <a:rPr sz="1600" b="1" spc="-55" dirty="0">
                <a:solidFill>
                  <a:srgbClr val="001F5F"/>
                </a:solidFill>
                <a:latin typeface="Arial"/>
                <a:cs typeface="Arial"/>
              </a:rPr>
              <a:t> </a:t>
            </a:r>
            <a:r>
              <a:rPr sz="1600" b="1" spc="-10" dirty="0">
                <a:solidFill>
                  <a:srgbClr val="001F5F"/>
                </a:solidFill>
                <a:latin typeface="Arial"/>
                <a:cs typeface="Arial"/>
              </a:rPr>
              <a:t>NSNN  </a:t>
            </a:r>
            <a:r>
              <a:rPr sz="1600" b="1" spc="-5" dirty="0">
                <a:solidFill>
                  <a:srgbClr val="001F5F"/>
                </a:solidFill>
                <a:latin typeface="Arial"/>
                <a:cs typeface="Arial"/>
              </a:rPr>
              <a:t>trên địa bàn</a:t>
            </a:r>
            <a:endParaRPr sz="1600" dirty="0">
              <a:latin typeface="Arial"/>
              <a:cs typeface="Arial"/>
            </a:endParaRPr>
          </a:p>
        </p:txBody>
      </p:sp>
      <p:sp>
        <p:nvSpPr>
          <p:cNvPr id="7" name="object 7"/>
          <p:cNvSpPr/>
          <p:nvPr/>
        </p:nvSpPr>
        <p:spPr>
          <a:xfrm>
            <a:off x="2328879" y="3417108"/>
            <a:ext cx="1305306" cy="2369154"/>
          </a:xfrm>
          <a:prstGeom prst="rect">
            <a:avLst/>
          </a:prstGeom>
          <a:solidFill>
            <a:schemeClr val="tx2">
              <a:lumMod val="60000"/>
              <a:lumOff val="40000"/>
            </a:schemeClr>
          </a:solidFill>
        </p:spPr>
        <p:style>
          <a:lnRef idx="3">
            <a:schemeClr val="lt1"/>
          </a:lnRef>
          <a:fillRef idx="1">
            <a:schemeClr val="accent4"/>
          </a:fillRef>
          <a:effectRef idx="1">
            <a:schemeClr val="accent4"/>
          </a:effectRef>
          <a:fontRef idx="minor">
            <a:schemeClr val="lt1"/>
          </a:fontRef>
        </p:style>
        <p:txBody>
          <a:bodyPr wrap="square" lIns="0" tIns="0" rIns="0" bIns="0" rtlCol="0"/>
          <a:lstStyle/>
          <a:p>
            <a:endParaRPr dirty="0"/>
          </a:p>
        </p:txBody>
      </p:sp>
      <p:sp>
        <p:nvSpPr>
          <p:cNvPr id="9" name="object 9"/>
          <p:cNvSpPr/>
          <p:nvPr/>
        </p:nvSpPr>
        <p:spPr>
          <a:xfrm>
            <a:off x="2073944" y="3417108"/>
            <a:ext cx="305587" cy="625614"/>
          </a:xfrm>
          <a:prstGeom prst="rect">
            <a:avLst/>
          </a:prstGeom>
          <a:blipFill>
            <a:blip r:embed="rId3" cstate="print"/>
            <a:stretch>
              <a:fillRect/>
            </a:stretch>
          </a:blipFill>
        </p:spPr>
        <p:txBody>
          <a:bodyPr wrap="square" lIns="0" tIns="0" rIns="0" bIns="0" rtlCol="0"/>
          <a:lstStyle/>
          <a:p>
            <a:endParaRPr dirty="0"/>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i="1" spc="-135" dirty="0">
                <a:latin typeface="Times New Roman" panose="02020603050405020304" pitchFamily="18" charset="0"/>
                <a:cs typeface="Times New Roman" panose="02020603050405020304" pitchFamily="18" charset="0"/>
              </a:rPr>
              <a:t>Đơn </a:t>
            </a:r>
            <a:r>
              <a:rPr sz="1800" i="1" spc="-110" dirty="0">
                <a:latin typeface="Times New Roman" panose="02020603050405020304" pitchFamily="18" charset="0"/>
                <a:cs typeface="Times New Roman" panose="02020603050405020304" pitchFamily="18" charset="0"/>
              </a:rPr>
              <a:t>vị: </a:t>
            </a:r>
            <a:r>
              <a:rPr sz="1800" i="1" spc="-65" dirty="0" smtClean="0">
                <a:latin typeface="Times New Roman" panose="02020603050405020304" pitchFamily="18" charset="0"/>
                <a:cs typeface="Times New Roman" panose="02020603050405020304" pitchFamily="18" charset="0"/>
              </a:rPr>
              <a:t>tỷ</a:t>
            </a:r>
            <a:r>
              <a:rPr lang="en-US" sz="1800" i="1" spc="-65" dirty="0" smtClean="0">
                <a:latin typeface="Times New Roman" panose="02020603050405020304" pitchFamily="18" charset="0"/>
                <a:cs typeface="Times New Roman" panose="02020603050405020304" pitchFamily="18" charset="0"/>
              </a:rPr>
              <a:t> </a:t>
            </a:r>
            <a:r>
              <a:rPr sz="1800" i="1" spc="-140" dirty="0" err="1"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334419" y="2792821"/>
            <a:ext cx="1297896" cy="636179"/>
          </a:xfrm>
          <a:prstGeom prst="rect">
            <a:avLst/>
          </a:prstGeom>
          <a:solidFill>
            <a:srgbClr val="FABA86"/>
          </a:solidFill>
          <a:effectLst>
            <a:outerShdw blurRad="63500" sx="102000" sy="102000" algn="ctr" rotWithShape="0">
              <a:prstClr val="black">
                <a:alpha val="40000"/>
              </a:prstClr>
            </a:outerShdw>
          </a:effectLst>
        </p:spPr>
        <p:txBody>
          <a:bodyPr wrap="square" lIns="0" tIns="0" rIns="0" bIns="0" rtlCol="0" anchor="ctr"/>
          <a:lstStyle/>
          <a:p>
            <a:pPr algn="ctr"/>
            <a:r>
              <a:rPr lang="en-US" sz="1200" b="1" dirty="0" err="1" smtClean="0">
                <a:solidFill>
                  <a:srgbClr val="002060"/>
                </a:solidFill>
                <a:latin typeface="Times New Roman" pitchFamily="18" charset="0"/>
                <a:cs typeface="Times New Roman" pitchFamily="18" charset="0"/>
              </a:rPr>
              <a:t>Tiền</a:t>
            </a:r>
            <a:r>
              <a:rPr lang="en-US" sz="1200" b="1" dirty="0" smtClean="0">
                <a:solidFill>
                  <a:srgbClr val="002060"/>
                </a:solidFill>
                <a:latin typeface="Times New Roman" pitchFamily="18" charset="0"/>
                <a:cs typeface="Times New Roman" pitchFamily="18" charset="0"/>
              </a:rPr>
              <a:t> </a:t>
            </a:r>
            <a:r>
              <a:rPr lang="en-US" sz="1200" b="1" dirty="0" err="1">
                <a:solidFill>
                  <a:srgbClr val="002060"/>
                </a:solidFill>
                <a:latin typeface="Times New Roman" pitchFamily="18" charset="0"/>
                <a:cs typeface="Times New Roman" pitchFamily="18" charset="0"/>
              </a:rPr>
              <a:t>đất</a:t>
            </a:r>
            <a:r>
              <a:rPr lang="en-US" sz="1200" b="1" dirty="0">
                <a:solidFill>
                  <a:srgbClr val="002060"/>
                </a:solidFill>
                <a:latin typeface="Times New Roman" pitchFamily="18" charset="0"/>
                <a:cs typeface="Times New Roman" pitchFamily="18" charset="0"/>
              </a:rPr>
              <a:t>: </a:t>
            </a:r>
            <a:r>
              <a:rPr lang="en-US" sz="1200" b="1" dirty="0" smtClean="0">
                <a:solidFill>
                  <a:srgbClr val="002060"/>
                </a:solidFill>
                <a:latin typeface="Times New Roman" pitchFamily="18" charset="0"/>
                <a:cs typeface="Times New Roman" pitchFamily="18" charset="0"/>
              </a:rPr>
              <a:t>3.100</a:t>
            </a:r>
            <a:endParaRPr lang="en-US" sz="1200" b="1" dirty="0">
              <a:solidFill>
                <a:srgbClr val="002060"/>
              </a:solidFill>
              <a:latin typeface="Times New Roman" pitchFamily="18" charset="0"/>
              <a:cs typeface="Times New Roman" pitchFamily="18" charset="0"/>
            </a:endParaRPr>
          </a:p>
        </p:txBody>
      </p:sp>
      <p:sp>
        <p:nvSpPr>
          <p:cNvPr id="17" name="object 17"/>
          <p:cNvSpPr txBox="1"/>
          <p:nvPr/>
        </p:nvSpPr>
        <p:spPr>
          <a:xfrm>
            <a:off x="2399237" y="3641659"/>
            <a:ext cx="1164590" cy="1999906"/>
          </a:xfrm>
          <a:prstGeom prst="rect">
            <a:avLst/>
          </a:prstGeom>
        </p:spPr>
        <p:txBody>
          <a:bodyPr vert="horz" wrap="square" lIns="0" tIns="12065" rIns="0" bIns="0" rtlCol="0">
            <a:spAutoFit/>
          </a:bodyPr>
          <a:lstStyle/>
          <a:p>
            <a:pPr marL="12700" marR="5080" indent="-1270" algn="ctr">
              <a:lnSpc>
                <a:spcPct val="100000"/>
              </a:lnSpc>
              <a:spcBef>
                <a:spcPts val="95"/>
              </a:spcBef>
            </a:pPr>
            <a:r>
              <a:rPr sz="1500" b="1" spc="-150" dirty="0">
                <a:solidFill>
                  <a:schemeClr val="bg2">
                    <a:lumMod val="10000"/>
                  </a:schemeClr>
                </a:solidFill>
                <a:latin typeface="Times New Roman" panose="02020603050405020304" pitchFamily="18" charset="0"/>
                <a:cs typeface="Times New Roman" panose="02020603050405020304" pitchFamily="18" charset="0"/>
              </a:rPr>
              <a:t>Thu </a:t>
            </a:r>
            <a:r>
              <a:rPr sz="1500" b="1" spc="-100" dirty="0" err="1">
                <a:solidFill>
                  <a:schemeClr val="bg2">
                    <a:lumMod val="10000"/>
                  </a:schemeClr>
                </a:solidFill>
                <a:latin typeface="Times New Roman" panose="02020603050405020304" pitchFamily="18" charset="0"/>
                <a:cs typeface="Times New Roman" panose="02020603050405020304" pitchFamily="18" charset="0"/>
              </a:rPr>
              <a:t>nội</a:t>
            </a:r>
            <a:r>
              <a:rPr sz="1500" b="1" spc="-100" dirty="0">
                <a:solidFill>
                  <a:schemeClr val="bg2">
                    <a:lumMod val="10000"/>
                  </a:schemeClr>
                </a:solidFill>
                <a:latin typeface="Times New Roman" panose="02020603050405020304" pitchFamily="18" charset="0"/>
                <a:cs typeface="Times New Roman" panose="02020603050405020304" pitchFamily="18" charset="0"/>
              </a:rPr>
              <a:t> </a:t>
            </a:r>
            <a:r>
              <a:rPr sz="1500" b="1" spc="-65" dirty="0" smtClean="0">
                <a:solidFill>
                  <a:schemeClr val="bg2">
                    <a:lumMod val="10000"/>
                  </a:schemeClr>
                </a:solidFill>
                <a:latin typeface="Times New Roman" panose="02020603050405020304" pitchFamily="18" charset="0"/>
                <a:cs typeface="Times New Roman" panose="02020603050405020304" pitchFamily="18" charset="0"/>
              </a:rPr>
              <a:t>địa</a:t>
            </a:r>
            <a:r>
              <a:rPr lang="en-US" sz="1500" b="1" spc="-65" dirty="0" smtClean="0">
                <a:solidFill>
                  <a:schemeClr val="bg2">
                    <a:lumMod val="10000"/>
                  </a:schemeClr>
                </a:solidFill>
                <a:latin typeface="Times New Roman" panose="02020603050405020304" pitchFamily="18" charset="0"/>
                <a:cs typeface="Times New Roman" panose="02020603050405020304" pitchFamily="18" charset="0"/>
              </a:rPr>
              <a:t> (</a:t>
            </a:r>
            <a:r>
              <a:rPr sz="1500" b="1" spc="-145" dirty="0" err="1" smtClean="0">
                <a:solidFill>
                  <a:schemeClr val="bg2">
                    <a:lumMod val="10000"/>
                  </a:schemeClr>
                </a:solidFill>
                <a:latin typeface="Times New Roman" panose="02020603050405020304" pitchFamily="18" charset="0"/>
                <a:cs typeface="Times New Roman" panose="02020603050405020304" pitchFamily="18" charset="0"/>
              </a:rPr>
              <a:t>không</a:t>
            </a:r>
            <a:r>
              <a:rPr sz="1500" b="1" spc="-145" dirty="0" smtClean="0">
                <a:solidFill>
                  <a:schemeClr val="bg2">
                    <a:lumMod val="10000"/>
                  </a:schemeClr>
                </a:solidFill>
                <a:latin typeface="Times New Roman" panose="02020603050405020304" pitchFamily="18" charset="0"/>
                <a:cs typeface="Times New Roman" panose="02020603050405020304" pitchFamily="18" charset="0"/>
              </a:rPr>
              <a:t> </a:t>
            </a:r>
            <a:r>
              <a:rPr sz="1500" b="1" spc="-135" dirty="0" err="1">
                <a:solidFill>
                  <a:schemeClr val="bg2">
                    <a:lumMod val="10000"/>
                  </a:schemeClr>
                </a:solidFill>
                <a:latin typeface="Times New Roman" panose="02020603050405020304" pitchFamily="18" charset="0"/>
                <a:cs typeface="Times New Roman" panose="02020603050405020304" pitchFamily="18" charset="0"/>
              </a:rPr>
              <a:t>kể</a:t>
            </a:r>
            <a:r>
              <a:rPr sz="1500" b="1" spc="-135" dirty="0">
                <a:solidFill>
                  <a:schemeClr val="bg2">
                    <a:lumMod val="10000"/>
                  </a:schemeClr>
                </a:solidFill>
                <a:latin typeface="Times New Roman" panose="02020603050405020304" pitchFamily="18" charset="0"/>
                <a:cs typeface="Times New Roman" panose="02020603050405020304" pitchFamily="18" charset="0"/>
              </a:rPr>
              <a:t> </a:t>
            </a:r>
            <a:r>
              <a:rPr lang="en-US" sz="1500" b="1" spc="-135" dirty="0" smtClean="0">
                <a:solidFill>
                  <a:schemeClr val="bg2">
                    <a:lumMod val="10000"/>
                  </a:schemeClr>
                </a:solidFill>
                <a:latin typeface="Times New Roman" panose="02020603050405020304" pitchFamily="18" charset="0"/>
                <a:cs typeface="Times New Roman" panose="02020603050405020304" pitchFamily="18" charset="0"/>
              </a:rPr>
              <a:t> </a:t>
            </a:r>
            <a:r>
              <a:rPr sz="1500" b="1" spc="-60" dirty="0" err="1" smtClean="0">
                <a:solidFill>
                  <a:schemeClr val="bg2">
                    <a:lumMod val="10000"/>
                  </a:schemeClr>
                </a:solidFill>
                <a:latin typeface="Times New Roman" panose="02020603050405020304" pitchFamily="18" charset="0"/>
                <a:cs typeface="Times New Roman" panose="02020603050405020304" pitchFamily="18" charset="0"/>
              </a:rPr>
              <a:t>tiền</a:t>
            </a:r>
            <a:r>
              <a:rPr sz="1500" b="1" spc="-60" dirty="0" smtClean="0">
                <a:solidFill>
                  <a:schemeClr val="bg2">
                    <a:lumMod val="10000"/>
                  </a:schemeClr>
                </a:solidFill>
                <a:latin typeface="Times New Roman" panose="02020603050405020304" pitchFamily="18" charset="0"/>
                <a:cs typeface="Times New Roman" panose="02020603050405020304" pitchFamily="18" charset="0"/>
              </a:rPr>
              <a:t>  </a:t>
            </a:r>
            <a:r>
              <a:rPr sz="1500" b="1" spc="-200" dirty="0">
                <a:solidFill>
                  <a:schemeClr val="bg2">
                    <a:lumMod val="10000"/>
                  </a:schemeClr>
                </a:solidFill>
                <a:latin typeface="Times New Roman" panose="02020603050405020304" pitchFamily="18" charset="0"/>
                <a:cs typeface="Times New Roman" panose="02020603050405020304" pitchFamily="18" charset="0"/>
              </a:rPr>
              <a:t>SDĐ </a:t>
            </a:r>
            <a:r>
              <a:rPr sz="1500" b="1" spc="-135" dirty="0">
                <a:solidFill>
                  <a:schemeClr val="bg2">
                    <a:lumMod val="10000"/>
                  </a:schemeClr>
                </a:solidFill>
                <a:latin typeface="Times New Roman" panose="02020603050405020304" pitchFamily="18" charset="0"/>
                <a:cs typeface="Times New Roman" panose="02020603050405020304" pitchFamily="18" charset="0"/>
              </a:rPr>
              <a:t>và</a:t>
            </a:r>
            <a:r>
              <a:rPr sz="1500" b="1" spc="-245" dirty="0">
                <a:solidFill>
                  <a:schemeClr val="bg2">
                    <a:lumMod val="10000"/>
                  </a:schemeClr>
                </a:solidFill>
                <a:latin typeface="Times New Roman" panose="02020603050405020304" pitchFamily="18" charset="0"/>
                <a:cs typeface="Times New Roman" panose="02020603050405020304" pitchFamily="18" charset="0"/>
              </a:rPr>
              <a:t> </a:t>
            </a:r>
            <a:r>
              <a:rPr sz="1500" b="1" spc="-250" dirty="0" smtClean="0">
                <a:solidFill>
                  <a:schemeClr val="bg2">
                    <a:lumMod val="10000"/>
                  </a:schemeClr>
                </a:solidFill>
                <a:latin typeface="Times New Roman" panose="02020603050405020304" pitchFamily="18" charset="0"/>
                <a:cs typeface="Times New Roman" panose="02020603050405020304" pitchFamily="18" charset="0"/>
              </a:rPr>
              <a:t>XSKT</a:t>
            </a:r>
            <a:r>
              <a:rPr lang="en-US" sz="1500" b="1" spc="-110" dirty="0" smtClean="0">
                <a:solidFill>
                  <a:schemeClr val="bg2">
                    <a:lumMod val="10000"/>
                  </a:schemeClr>
                </a:solidFill>
                <a:latin typeface="Times New Roman" panose="02020603050405020304" pitchFamily="18" charset="0"/>
                <a:cs typeface="Times New Roman" panose="02020603050405020304" pitchFamily="18" charset="0"/>
              </a:rPr>
              <a:t>) </a:t>
            </a:r>
            <a:r>
              <a:rPr lang="en-US" sz="2000" b="1" spc="-110" dirty="0" smtClean="0">
                <a:solidFill>
                  <a:schemeClr val="bg2">
                    <a:lumMod val="10000"/>
                  </a:schemeClr>
                </a:solidFill>
                <a:latin typeface="Times New Roman" panose="02020603050405020304" pitchFamily="18" charset="0"/>
                <a:cs typeface="Times New Roman" panose="02020603050405020304" pitchFamily="18" charset="0"/>
              </a:rPr>
              <a:t>13.515</a:t>
            </a:r>
            <a:endParaRPr sz="2000" dirty="0">
              <a:solidFill>
                <a:schemeClr val="bg2">
                  <a:lumMod val="10000"/>
                </a:schemeClr>
              </a:solidFill>
              <a:latin typeface="Times New Roman" panose="02020603050405020304" pitchFamily="18" charset="0"/>
              <a:cs typeface="Times New Roman" panose="02020603050405020304" pitchFamily="18" charset="0"/>
            </a:endParaRPr>
          </a:p>
          <a:p>
            <a:pPr algn="ctr">
              <a:lnSpc>
                <a:spcPts val="1914"/>
              </a:lnSpc>
              <a:spcBef>
                <a:spcPts val="65"/>
              </a:spcBef>
            </a:pPr>
            <a:r>
              <a:rPr sz="1500" b="1" spc="-120" dirty="0" err="1" smtClean="0">
                <a:solidFill>
                  <a:schemeClr val="bg2">
                    <a:lumMod val="10000"/>
                  </a:schemeClr>
                </a:solidFill>
                <a:latin typeface="Times New Roman" panose="02020603050405020304" pitchFamily="18" charset="0"/>
                <a:cs typeface="Times New Roman" panose="02020603050405020304" pitchFamily="18" charset="0"/>
              </a:rPr>
              <a:t>Tăng</a:t>
            </a:r>
            <a:r>
              <a:rPr sz="1500" b="1" spc="-130" dirty="0" smtClean="0">
                <a:solidFill>
                  <a:schemeClr val="bg2">
                    <a:lumMod val="10000"/>
                  </a:schemeClr>
                </a:solidFill>
                <a:latin typeface="Times New Roman" panose="02020603050405020304" pitchFamily="18" charset="0"/>
                <a:cs typeface="Times New Roman" panose="02020603050405020304" pitchFamily="18" charset="0"/>
              </a:rPr>
              <a:t> </a:t>
            </a:r>
            <a:r>
              <a:rPr lang="en-US" sz="1500" b="1" spc="-114" dirty="0" smtClean="0">
                <a:solidFill>
                  <a:schemeClr val="bg2">
                    <a:lumMod val="10000"/>
                  </a:schemeClr>
                </a:solidFill>
                <a:latin typeface="Times New Roman" panose="02020603050405020304" pitchFamily="18" charset="0"/>
                <a:cs typeface="Times New Roman" panose="02020603050405020304" pitchFamily="18" charset="0"/>
              </a:rPr>
              <a:t>9,8</a:t>
            </a:r>
            <a:r>
              <a:rPr sz="1500" b="1" spc="-114" dirty="0" smtClean="0">
                <a:solidFill>
                  <a:schemeClr val="bg2">
                    <a:lumMod val="10000"/>
                  </a:schemeClr>
                </a:solidFill>
                <a:latin typeface="Times New Roman" panose="02020603050405020304" pitchFamily="18" charset="0"/>
                <a:cs typeface="Times New Roman" panose="02020603050405020304" pitchFamily="18" charset="0"/>
              </a:rPr>
              <a:t>%</a:t>
            </a:r>
            <a:endParaRPr sz="1500" dirty="0">
              <a:solidFill>
                <a:schemeClr val="bg2">
                  <a:lumMod val="10000"/>
                </a:schemeClr>
              </a:solidFill>
              <a:latin typeface="Times New Roman" panose="02020603050405020304" pitchFamily="18" charset="0"/>
              <a:cs typeface="Times New Roman" panose="02020603050405020304" pitchFamily="18" charset="0"/>
            </a:endParaRPr>
          </a:p>
          <a:p>
            <a:pPr marL="635" algn="ctr">
              <a:lnSpc>
                <a:spcPts val="1914"/>
              </a:lnSpc>
            </a:pPr>
            <a:r>
              <a:rPr lang="en-US" sz="1500" b="1" spc="-150" dirty="0">
                <a:solidFill>
                  <a:schemeClr val="bg2">
                    <a:lumMod val="10000"/>
                  </a:schemeClr>
                </a:solidFill>
                <a:latin typeface="Times New Roman" panose="02020603050405020304" pitchFamily="18" charset="0"/>
                <a:cs typeface="Times New Roman" panose="02020603050405020304" pitchFamily="18" charset="0"/>
              </a:rPr>
              <a:t>ư</a:t>
            </a:r>
            <a:r>
              <a:rPr lang="en-US" sz="1500" b="1" spc="-150" dirty="0" smtClean="0">
                <a:solidFill>
                  <a:schemeClr val="bg2">
                    <a:lumMod val="10000"/>
                  </a:schemeClr>
                </a:solidFill>
                <a:latin typeface="Times New Roman" panose="02020603050405020304" pitchFamily="18" charset="0"/>
                <a:cs typeface="Times New Roman" panose="02020603050405020304" pitchFamily="18" charset="0"/>
              </a:rPr>
              <a:t>ớc </a:t>
            </a:r>
            <a:r>
              <a:rPr sz="1500" b="1" spc="-150" dirty="0" smtClean="0">
                <a:solidFill>
                  <a:schemeClr val="bg2">
                    <a:lumMod val="10000"/>
                  </a:schemeClr>
                </a:solidFill>
                <a:latin typeface="Times New Roman" panose="02020603050405020304" pitchFamily="18" charset="0"/>
                <a:cs typeface="Times New Roman" panose="02020603050405020304" pitchFamily="18" charset="0"/>
              </a:rPr>
              <a:t>TH</a:t>
            </a:r>
            <a:r>
              <a:rPr sz="1500" b="1" spc="-95" dirty="0" smtClean="0">
                <a:solidFill>
                  <a:schemeClr val="bg2">
                    <a:lumMod val="10000"/>
                  </a:schemeClr>
                </a:solidFill>
                <a:latin typeface="Times New Roman" panose="02020603050405020304" pitchFamily="18" charset="0"/>
                <a:cs typeface="Times New Roman" panose="02020603050405020304" pitchFamily="18" charset="0"/>
              </a:rPr>
              <a:t> </a:t>
            </a:r>
            <a:r>
              <a:rPr sz="1500" b="1" spc="-80" dirty="0" smtClean="0">
                <a:solidFill>
                  <a:schemeClr val="bg2">
                    <a:lumMod val="10000"/>
                  </a:schemeClr>
                </a:solidFill>
                <a:latin typeface="Times New Roman" panose="02020603050405020304" pitchFamily="18" charset="0"/>
                <a:cs typeface="Times New Roman" panose="02020603050405020304" pitchFamily="18" charset="0"/>
              </a:rPr>
              <a:t>20</a:t>
            </a:r>
            <a:r>
              <a:rPr lang="en-US" sz="1500" b="1" spc="-80" dirty="0" smtClean="0">
                <a:solidFill>
                  <a:schemeClr val="bg2">
                    <a:lumMod val="10000"/>
                  </a:schemeClr>
                </a:solidFill>
                <a:latin typeface="Times New Roman" panose="02020603050405020304" pitchFamily="18" charset="0"/>
                <a:cs typeface="Times New Roman" panose="02020603050405020304" pitchFamily="18" charset="0"/>
              </a:rPr>
              <a:t>21</a:t>
            </a:r>
          </a:p>
          <a:p>
            <a:pPr marL="635" algn="ctr">
              <a:lnSpc>
                <a:spcPts val="1914"/>
              </a:lnSpc>
            </a:pPr>
            <a:r>
              <a:rPr lang="en-US" sz="1200" b="1" spc="-80" dirty="0" smtClean="0">
                <a:solidFill>
                  <a:schemeClr val="bg2">
                    <a:lumMod val="10000"/>
                  </a:schemeClr>
                </a:solidFill>
                <a:latin typeface="Times New Roman" panose="02020603050405020304" pitchFamily="18" charset="0"/>
                <a:cs typeface="Times New Roman" panose="02020603050405020304" pitchFamily="18" charset="0"/>
              </a:rPr>
              <a:t>(</a:t>
            </a:r>
            <a:r>
              <a:rPr lang="en-US" sz="1200" b="1" spc="-80" dirty="0" err="1" smtClean="0">
                <a:solidFill>
                  <a:schemeClr val="bg2">
                    <a:lumMod val="10000"/>
                  </a:schemeClr>
                </a:solidFill>
                <a:latin typeface="Times New Roman" panose="02020603050405020304" pitchFamily="18" charset="0"/>
                <a:cs typeface="Times New Roman" panose="02020603050405020304" pitchFamily="18" charset="0"/>
              </a:rPr>
              <a:t>chiếm</a:t>
            </a:r>
            <a:r>
              <a:rPr lang="en-US" sz="1200" b="1" spc="-80" dirty="0" smtClean="0">
                <a:solidFill>
                  <a:schemeClr val="bg2">
                    <a:lumMod val="10000"/>
                  </a:schemeClr>
                </a:solidFill>
                <a:latin typeface="Times New Roman" panose="02020603050405020304" pitchFamily="18" charset="0"/>
                <a:cs typeface="Times New Roman" panose="02020603050405020304" pitchFamily="18" charset="0"/>
              </a:rPr>
              <a:t> </a:t>
            </a:r>
            <a:r>
              <a:rPr lang="en-US" sz="1200" b="1" spc="-80" dirty="0" err="1" smtClean="0">
                <a:solidFill>
                  <a:schemeClr val="bg2">
                    <a:lumMod val="10000"/>
                  </a:schemeClr>
                </a:solidFill>
                <a:latin typeface="Times New Roman" panose="02020603050405020304" pitchFamily="18" charset="0"/>
                <a:cs typeface="Times New Roman" panose="02020603050405020304" pitchFamily="18" charset="0"/>
              </a:rPr>
              <a:t>tỷ</a:t>
            </a:r>
            <a:r>
              <a:rPr lang="en-US" sz="1200" b="1" spc="-80" dirty="0" smtClean="0">
                <a:solidFill>
                  <a:schemeClr val="bg2">
                    <a:lumMod val="10000"/>
                  </a:schemeClr>
                </a:solidFill>
                <a:latin typeface="Times New Roman" panose="02020603050405020304" pitchFamily="18" charset="0"/>
                <a:cs typeface="Times New Roman" panose="02020603050405020304" pitchFamily="18" charset="0"/>
              </a:rPr>
              <a:t> </a:t>
            </a:r>
            <a:r>
              <a:rPr lang="en-US" sz="1200" b="1" spc="-80" dirty="0" err="1" smtClean="0">
                <a:solidFill>
                  <a:schemeClr val="bg2">
                    <a:lumMod val="10000"/>
                  </a:schemeClr>
                </a:solidFill>
                <a:latin typeface="Times New Roman" panose="02020603050405020304" pitchFamily="18" charset="0"/>
                <a:cs typeface="Times New Roman" panose="02020603050405020304" pitchFamily="18" charset="0"/>
              </a:rPr>
              <a:t>trọng</a:t>
            </a:r>
            <a:r>
              <a:rPr lang="en-US" sz="1200" b="1" spc="-80" dirty="0" smtClean="0">
                <a:solidFill>
                  <a:schemeClr val="bg2">
                    <a:lumMod val="10000"/>
                  </a:schemeClr>
                </a:solidFill>
                <a:latin typeface="Times New Roman" panose="02020603050405020304" pitchFamily="18" charset="0"/>
                <a:cs typeface="Times New Roman" panose="02020603050405020304" pitchFamily="18" charset="0"/>
              </a:rPr>
              <a:t> 64% </a:t>
            </a:r>
            <a:r>
              <a:rPr lang="en-US" sz="1200" b="1" spc="-80" dirty="0" err="1" smtClean="0">
                <a:solidFill>
                  <a:schemeClr val="bg2">
                    <a:lumMod val="10000"/>
                  </a:schemeClr>
                </a:solidFill>
                <a:latin typeface="Times New Roman" panose="02020603050405020304" pitchFamily="18" charset="0"/>
                <a:cs typeface="Times New Roman" panose="02020603050405020304" pitchFamily="18" charset="0"/>
              </a:rPr>
              <a:t>tổng</a:t>
            </a:r>
            <a:r>
              <a:rPr lang="en-US" sz="1200" b="1" spc="-80" dirty="0" smtClean="0">
                <a:solidFill>
                  <a:schemeClr val="bg2">
                    <a:lumMod val="10000"/>
                  </a:schemeClr>
                </a:solidFill>
                <a:latin typeface="Times New Roman" panose="02020603050405020304" pitchFamily="18" charset="0"/>
                <a:cs typeface="Times New Roman" panose="02020603050405020304" pitchFamily="18" charset="0"/>
              </a:rPr>
              <a:t> </a:t>
            </a:r>
            <a:r>
              <a:rPr lang="en-US" sz="1200" b="1" spc="-80" dirty="0" err="1" smtClean="0">
                <a:solidFill>
                  <a:schemeClr val="bg2">
                    <a:lumMod val="10000"/>
                  </a:schemeClr>
                </a:solidFill>
                <a:latin typeface="Times New Roman" panose="02020603050405020304" pitchFamily="18" charset="0"/>
                <a:cs typeface="Times New Roman" panose="02020603050405020304" pitchFamily="18" charset="0"/>
              </a:rPr>
              <a:t>thu</a:t>
            </a:r>
            <a:r>
              <a:rPr lang="en-US" sz="1200" b="1" spc="-80" dirty="0" smtClean="0">
                <a:solidFill>
                  <a:schemeClr val="bg2">
                    <a:lumMod val="10000"/>
                  </a:schemeClr>
                </a:solidFill>
                <a:latin typeface="Times New Roman" panose="02020603050405020304" pitchFamily="18" charset="0"/>
                <a:cs typeface="Times New Roman" panose="02020603050405020304" pitchFamily="18" charset="0"/>
              </a:rPr>
              <a:t> NSNN)</a:t>
            </a:r>
            <a:endParaRPr sz="12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11452" y="5846721"/>
            <a:ext cx="4968613" cy="649920"/>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000" b="1" i="1" spc="-200" dirty="0">
                <a:solidFill>
                  <a:srgbClr val="001F5F"/>
                </a:solidFill>
                <a:latin typeface="Times New Roman" panose="02020603050405020304" pitchFamily="18" charset="0"/>
                <a:cs typeface="Times New Roman" panose="02020603050405020304" pitchFamily="18" charset="0"/>
              </a:rPr>
              <a:t>NSTW </a:t>
            </a:r>
            <a:r>
              <a:rPr lang="en-US" sz="2000" b="1" i="1" spc="-200" dirty="0" smtClean="0">
                <a:solidFill>
                  <a:srgbClr val="001F5F"/>
                </a:solidFill>
                <a:latin typeface="Times New Roman" panose="02020603050405020304" pitchFamily="18" charset="0"/>
                <a:cs typeface="Times New Roman" panose="02020603050405020304" pitchFamily="18" charset="0"/>
              </a:rPr>
              <a:t> </a:t>
            </a:r>
            <a:r>
              <a:rPr sz="2000" b="1" i="1" spc="-150" dirty="0" err="1" smtClean="0">
                <a:solidFill>
                  <a:srgbClr val="001F5F"/>
                </a:solidFill>
                <a:latin typeface="Times New Roman" panose="02020603050405020304" pitchFamily="18" charset="0"/>
                <a:cs typeface="Times New Roman" panose="02020603050405020304" pitchFamily="18" charset="0"/>
              </a:rPr>
              <a:t>bổ</a:t>
            </a:r>
            <a:r>
              <a:rPr sz="2000" b="1" i="1" spc="-150" dirty="0" smtClean="0">
                <a:solidFill>
                  <a:srgbClr val="001F5F"/>
                </a:solidFill>
                <a:latin typeface="Times New Roman" panose="02020603050405020304" pitchFamily="18" charset="0"/>
                <a:cs typeface="Times New Roman" panose="02020603050405020304" pitchFamily="18" charset="0"/>
              </a:rPr>
              <a:t> </a:t>
            </a:r>
            <a:r>
              <a:rPr lang="en-US" sz="2000" b="1" i="1" spc="-150" dirty="0" smtClean="0">
                <a:solidFill>
                  <a:srgbClr val="001F5F"/>
                </a:solidFill>
                <a:latin typeface="Times New Roman" panose="02020603050405020304" pitchFamily="18" charset="0"/>
                <a:cs typeface="Times New Roman" panose="02020603050405020304" pitchFamily="18" charset="0"/>
              </a:rPr>
              <a:t> </a:t>
            </a:r>
            <a:r>
              <a:rPr sz="2000" b="1" i="1" spc="-190" dirty="0" smtClean="0">
                <a:solidFill>
                  <a:srgbClr val="001F5F"/>
                </a:solidFill>
                <a:latin typeface="Times New Roman" panose="02020603050405020304" pitchFamily="18" charset="0"/>
                <a:cs typeface="Times New Roman" panose="02020603050405020304" pitchFamily="18" charset="0"/>
              </a:rPr>
              <a:t>sung </a:t>
            </a:r>
            <a:r>
              <a:rPr lang="en-US" sz="2000" b="1" i="1" spc="-190" dirty="0" smtClean="0">
                <a:solidFill>
                  <a:srgbClr val="001F5F"/>
                </a:solidFill>
                <a:latin typeface="Times New Roman" panose="02020603050405020304" pitchFamily="18" charset="0"/>
                <a:cs typeface="Times New Roman" panose="02020603050405020304" pitchFamily="18" charset="0"/>
              </a:rPr>
              <a:t> </a:t>
            </a:r>
            <a:r>
              <a:rPr sz="2000" b="1" i="1" spc="-215" dirty="0" smtClean="0">
                <a:solidFill>
                  <a:srgbClr val="001F5F"/>
                </a:solidFill>
                <a:latin typeface="Times New Roman" panose="02020603050405020304" pitchFamily="18" charset="0"/>
                <a:cs typeface="Times New Roman" panose="02020603050405020304" pitchFamily="18" charset="0"/>
              </a:rPr>
              <a:t>có </a:t>
            </a:r>
            <a:r>
              <a:rPr lang="en-US" sz="2000" b="1" i="1" spc="-215" dirty="0" smtClean="0">
                <a:solidFill>
                  <a:srgbClr val="001F5F"/>
                </a:solidFill>
                <a:latin typeface="Times New Roman" panose="02020603050405020304" pitchFamily="18" charset="0"/>
                <a:cs typeface="Times New Roman" panose="02020603050405020304" pitchFamily="18" charset="0"/>
              </a:rPr>
              <a:t> </a:t>
            </a:r>
            <a:r>
              <a:rPr sz="2000" b="1" i="1" spc="-190" dirty="0" err="1" smtClean="0">
                <a:solidFill>
                  <a:srgbClr val="001F5F"/>
                </a:solidFill>
                <a:latin typeface="Times New Roman" panose="02020603050405020304" pitchFamily="18" charset="0"/>
                <a:cs typeface="Times New Roman" panose="02020603050405020304" pitchFamily="18" charset="0"/>
              </a:rPr>
              <a:t>mục</a:t>
            </a:r>
            <a:r>
              <a:rPr sz="2000" b="1" i="1" spc="-190" dirty="0" smtClean="0">
                <a:solidFill>
                  <a:srgbClr val="001F5F"/>
                </a:solidFill>
                <a:latin typeface="Times New Roman" panose="02020603050405020304" pitchFamily="18" charset="0"/>
                <a:cs typeface="Times New Roman" panose="02020603050405020304" pitchFamily="18" charset="0"/>
              </a:rPr>
              <a:t> </a:t>
            </a:r>
            <a:r>
              <a:rPr lang="en-US" sz="2000" b="1" i="1" spc="-190" dirty="0" smtClean="0">
                <a:solidFill>
                  <a:srgbClr val="001F5F"/>
                </a:solidFill>
                <a:latin typeface="Times New Roman" panose="02020603050405020304" pitchFamily="18" charset="0"/>
                <a:cs typeface="Times New Roman" panose="02020603050405020304" pitchFamily="18" charset="0"/>
              </a:rPr>
              <a:t> </a:t>
            </a:r>
            <a:r>
              <a:rPr sz="2000" b="1" i="1" spc="-80" dirty="0" err="1" smtClean="0">
                <a:solidFill>
                  <a:srgbClr val="001F5F"/>
                </a:solidFill>
                <a:latin typeface="Times New Roman" panose="02020603050405020304" pitchFamily="18" charset="0"/>
                <a:cs typeface="Times New Roman" panose="02020603050405020304" pitchFamily="18" charset="0"/>
              </a:rPr>
              <a:t>tiêu</a:t>
            </a:r>
            <a:r>
              <a:rPr sz="2000" b="1" i="1" spc="-80" dirty="0" smtClean="0">
                <a:solidFill>
                  <a:srgbClr val="001F5F"/>
                </a:solidFill>
                <a:latin typeface="Times New Roman" panose="02020603050405020304" pitchFamily="18" charset="0"/>
                <a:cs typeface="Times New Roman" panose="02020603050405020304" pitchFamily="18" charset="0"/>
              </a:rPr>
              <a:t> </a:t>
            </a:r>
            <a:r>
              <a:rPr sz="2000" b="1" i="1" spc="-225" dirty="0" err="1" smtClean="0">
                <a:solidFill>
                  <a:srgbClr val="001F5F"/>
                </a:solidFill>
                <a:latin typeface="Times New Roman" panose="02020603050405020304" pitchFamily="18" charset="0"/>
                <a:cs typeface="Times New Roman" panose="02020603050405020304" pitchFamily="18" charset="0"/>
              </a:rPr>
              <a:t>số</a:t>
            </a:r>
            <a:r>
              <a:rPr lang="en-US" sz="2000" b="1" i="1" spc="-225" dirty="0" smtClean="0">
                <a:solidFill>
                  <a:srgbClr val="001F5F"/>
                </a:solidFill>
                <a:latin typeface="Times New Roman" panose="02020603050405020304" pitchFamily="18" charset="0"/>
                <a:cs typeface="Times New Roman" panose="02020603050405020304" pitchFamily="18" charset="0"/>
              </a:rPr>
              <a:t> </a:t>
            </a:r>
            <a:r>
              <a:rPr sz="2000" b="1" i="1" spc="-225" dirty="0" smtClean="0">
                <a:solidFill>
                  <a:srgbClr val="001F5F"/>
                </a:solidFill>
                <a:latin typeface="Times New Roman" panose="02020603050405020304" pitchFamily="18" charset="0"/>
                <a:cs typeface="Times New Roman" panose="02020603050405020304" pitchFamily="18" charset="0"/>
              </a:rPr>
              <a:t> </a:t>
            </a:r>
            <a:r>
              <a:rPr sz="2000" b="1" i="1" spc="-80" dirty="0" err="1" smtClean="0">
                <a:solidFill>
                  <a:srgbClr val="001F5F"/>
                </a:solidFill>
                <a:latin typeface="Times New Roman" panose="02020603050405020304" pitchFamily="18" charset="0"/>
                <a:cs typeface="Times New Roman" panose="02020603050405020304" pitchFamily="18" charset="0"/>
              </a:rPr>
              <a:t>tiền</a:t>
            </a:r>
            <a:r>
              <a:rPr lang="en-US" sz="2000" b="1" i="1" spc="-80" dirty="0" smtClean="0">
                <a:solidFill>
                  <a:srgbClr val="001F5F"/>
                </a:solidFill>
                <a:latin typeface="Times New Roman" panose="02020603050405020304" pitchFamily="18" charset="0"/>
                <a:cs typeface="Times New Roman" panose="02020603050405020304" pitchFamily="18" charset="0"/>
              </a:rPr>
              <a:t> </a:t>
            </a:r>
            <a:r>
              <a:rPr lang="en-US" sz="2000" b="1" i="1" spc="-75" dirty="0" smtClean="0">
                <a:solidFill>
                  <a:srgbClr val="001F5F"/>
                </a:solidFill>
                <a:latin typeface="Times New Roman" panose="02020603050405020304" pitchFamily="18" charset="0"/>
                <a:cs typeface="Times New Roman" panose="02020603050405020304" pitchFamily="18" charset="0"/>
              </a:rPr>
              <a:t>1.543 </a:t>
            </a:r>
            <a:r>
              <a:rPr lang="en-US" sz="2000" b="1" i="1" spc="-210" dirty="0" err="1" smtClean="0">
                <a:solidFill>
                  <a:srgbClr val="001F5F"/>
                </a:solidFill>
                <a:latin typeface="Times New Roman" panose="02020603050405020304" pitchFamily="18" charset="0"/>
                <a:cs typeface="Times New Roman" panose="02020603050405020304" pitchFamily="18" charset="0"/>
              </a:rPr>
              <a:t>t</a:t>
            </a:r>
            <a:r>
              <a:rPr sz="2000" b="1" i="1" spc="-210" dirty="0" err="1" smtClean="0">
                <a:solidFill>
                  <a:srgbClr val="001F5F"/>
                </a:solidFill>
                <a:latin typeface="Times New Roman" panose="02020603050405020304" pitchFamily="18" charset="0"/>
                <a:cs typeface="Times New Roman" panose="02020603050405020304" pitchFamily="18" charset="0"/>
              </a:rPr>
              <a:t>ỷ</a:t>
            </a:r>
            <a:r>
              <a:rPr sz="2000" b="1" i="1" spc="-285" dirty="0" smtClean="0">
                <a:solidFill>
                  <a:srgbClr val="001F5F"/>
                </a:solidFill>
                <a:latin typeface="Times New Roman" panose="02020603050405020304" pitchFamily="18" charset="0"/>
                <a:cs typeface="Times New Roman" panose="02020603050405020304" pitchFamily="18" charset="0"/>
              </a:rPr>
              <a:t> </a:t>
            </a:r>
            <a:r>
              <a:rPr lang="en-US" sz="2000" b="1" i="1" spc="-285" dirty="0" smtClean="0">
                <a:solidFill>
                  <a:srgbClr val="001F5F"/>
                </a:solidFill>
                <a:latin typeface="Times New Roman" panose="02020603050405020304" pitchFamily="18" charset="0"/>
                <a:cs typeface="Times New Roman" panose="02020603050405020304" pitchFamily="18" charset="0"/>
              </a:rPr>
              <a:t> </a:t>
            </a:r>
            <a:r>
              <a:rPr sz="2000" b="1" i="1" spc="-140" dirty="0" err="1" smtClean="0">
                <a:solidFill>
                  <a:srgbClr val="001F5F"/>
                </a:solidFill>
                <a:latin typeface="Times New Roman" panose="02020603050405020304" pitchFamily="18" charset="0"/>
                <a:cs typeface="Times New Roman" panose="02020603050405020304" pitchFamily="18" charset="0"/>
              </a:rPr>
              <a:t>đồng</a:t>
            </a:r>
            <a:endParaRPr sz="2000" dirty="0">
              <a:latin typeface="Times New Roman" panose="02020603050405020304" pitchFamily="18" charset="0"/>
              <a:cs typeface="Times New Roman" panose="02020603050405020304" pitchFamily="18" charset="0"/>
            </a:endParaRPr>
          </a:p>
        </p:txBody>
      </p:sp>
      <p:sp>
        <p:nvSpPr>
          <p:cNvPr id="18" name="object 15"/>
          <p:cNvSpPr/>
          <p:nvPr/>
        </p:nvSpPr>
        <p:spPr>
          <a:xfrm>
            <a:off x="2338000" y="2542803"/>
            <a:ext cx="1305306" cy="238125"/>
          </a:xfrm>
          <a:prstGeom prst="rect">
            <a:avLst/>
          </a:prstGeom>
        </p:spPr>
        <p:style>
          <a:lnRef idx="1">
            <a:schemeClr val="accent2"/>
          </a:lnRef>
          <a:fillRef idx="2">
            <a:schemeClr val="accent2"/>
          </a:fillRef>
          <a:effectRef idx="1">
            <a:schemeClr val="accent2"/>
          </a:effectRef>
          <a:fontRef idx="minor">
            <a:schemeClr val="dk1"/>
          </a:fontRef>
        </p:style>
        <p:txBody>
          <a:bodyPr wrap="square" lIns="0" tIns="0" rIns="0" bIns="0" rtlCol="0" anchor="ctr"/>
          <a:lstStyle/>
          <a:p>
            <a:pPr algn="ctr"/>
            <a:r>
              <a:rPr lang="en-US" sz="1200" b="1" dirty="0" smtClean="0">
                <a:solidFill>
                  <a:srgbClr val="002060"/>
                </a:solidFill>
                <a:latin typeface="Times New Roman" pitchFamily="18" charset="0"/>
                <a:cs typeface="Times New Roman" pitchFamily="18" charset="0"/>
              </a:rPr>
              <a:t>XSKT: 95</a:t>
            </a:r>
            <a:endParaRPr lang="en-US" sz="1200" b="1" dirty="0">
              <a:solidFill>
                <a:srgbClr val="002060"/>
              </a:solidFill>
              <a:latin typeface="Times New Roman" pitchFamily="18" charset="0"/>
              <a:cs typeface="Times New Roman" pitchFamily="18" charset="0"/>
            </a:endParaRPr>
          </a:p>
        </p:txBody>
      </p:sp>
      <p:sp>
        <p:nvSpPr>
          <p:cNvPr id="19" name="object 15"/>
          <p:cNvSpPr/>
          <p:nvPr/>
        </p:nvSpPr>
        <p:spPr>
          <a:xfrm>
            <a:off x="2338000" y="1588419"/>
            <a:ext cx="1305306" cy="954384"/>
          </a:xfrm>
          <a:prstGeom prst="rect">
            <a:avLst/>
          </a:prstGeom>
          <a:solidFill>
            <a:srgbClr val="2C9FA2"/>
          </a:solidFill>
        </p:spPr>
        <p:txBody>
          <a:bodyPr wrap="square" lIns="0" tIns="0" rIns="0" bIns="0" rtlCol="0" anchor="ctr"/>
          <a:lstStyle/>
          <a:p>
            <a:pPr algn="ctr"/>
            <a:r>
              <a:rPr lang="en-US" sz="1200" b="1" dirty="0" smtClean="0">
                <a:solidFill>
                  <a:srgbClr val="002060"/>
                </a:solidFill>
                <a:latin typeface="Times New Roman" pitchFamily="18" charset="0"/>
                <a:cs typeface="Times New Roman" pitchFamily="18" charset="0"/>
              </a:rPr>
              <a:t>Thu XNK: 7.500</a:t>
            </a:r>
            <a:endParaRPr lang="en-US" sz="1200" b="1" dirty="0">
              <a:solidFill>
                <a:srgbClr val="002060"/>
              </a:solidFill>
              <a:latin typeface="Times New Roman" pitchFamily="18" charset="0"/>
              <a:cs typeface="Times New Roman" pitchFamily="18" charset="0"/>
            </a:endParaRPr>
          </a:p>
        </p:txBody>
      </p:sp>
      <p:sp>
        <p:nvSpPr>
          <p:cNvPr id="11" name="Oval 10"/>
          <p:cNvSpPr/>
          <p:nvPr/>
        </p:nvSpPr>
        <p:spPr>
          <a:xfrm>
            <a:off x="5595688" y="1588419"/>
            <a:ext cx="1512168" cy="134689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smtClean="0"/>
              <a:t>DNNN </a:t>
            </a:r>
            <a:r>
              <a:rPr lang="en-US" sz="1400" dirty="0" err="1" smtClean="0"/>
              <a:t>Trung</a:t>
            </a:r>
            <a:r>
              <a:rPr lang="en-US" sz="1400" dirty="0" smtClean="0"/>
              <a:t> </a:t>
            </a:r>
            <a:r>
              <a:rPr lang="en-US" sz="1400" dirty="0" err="1" smtClean="0"/>
              <a:t>ương</a:t>
            </a:r>
            <a:r>
              <a:rPr lang="en-US" sz="1400" dirty="0" smtClean="0"/>
              <a:t>: 8.244</a:t>
            </a:r>
            <a:endParaRPr lang="en-GB" sz="1400" dirty="0"/>
          </a:p>
        </p:txBody>
      </p:sp>
      <p:sp>
        <p:nvSpPr>
          <p:cNvPr id="23" name="Oval 22"/>
          <p:cNvSpPr/>
          <p:nvPr/>
        </p:nvSpPr>
        <p:spPr>
          <a:xfrm>
            <a:off x="6295517" y="2985934"/>
            <a:ext cx="1209780" cy="105697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KT </a:t>
            </a:r>
            <a:r>
              <a:rPr lang="en-US" sz="1200" dirty="0" err="1" smtClean="0"/>
              <a:t>ngoài</a:t>
            </a:r>
            <a:r>
              <a:rPr lang="en-US" sz="1200" dirty="0" smtClean="0"/>
              <a:t> </a:t>
            </a:r>
            <a:r>
              <a:rPr lang="en-US" sz="1200" dirty="0" err="1" smtClean="0"/>
              <a:t>quốc</a:t>
            </a:r>
            <a:r>
              <a:rPr lang="en-US" sz="1200" dirty="0" smtClean="0"/>
              <a:t> </a:t>
            </a:r>
            <a:r>
              <a:rPr lang="en-US" sz="1200" dirty="0" err="1" smtClean="0"/>
              <a:t>doanh</a:t>
            </a:r>
            <a:r>
              <a:rPr lang="en-US" sz="1200" dirty="0" smtClean="0"/>
              <a:t>: 2.956</a:t>
            </a:r>
            <a:endParaRPr lang="en-GB" sz="1200" dirty="0"/>
          </a:p>
        </p:txBody>
      </p:sp>
      <p:sp>
        <p:nvSpPr>
          <p:cNvPr id="24" name="Oval 23"/>
          <p:cNvSpPr/>
          <p:nvPr/>
        </p:nvSpPr>
        <p:spPr>
          <a:xfrm>
            <a:off x="4340321" y="2649095"/>
            <a:ext cx="705723" cy="61025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900" dirty="0" smtClean="0"/>
              <a:t>DNNN ĐP: 45</a:t>
            </a:r>
            <a:endParaRPr lang="en-GB" sz="900" dirty="0"/>
          </a:p>
        </p:txBody>
      </p:sp>
      <p:sp>
        <p:nvSpPr>
          <p:cNvPr id="25" name="Oval 24"/>
          <p:cNvSpPr/>
          <p:nvPr/>
        </p:nvSpPr>
        <p:spPr>
          <a:xfrm>
            <a:off x="4988509" y="3861048"/>
            <a:ext cx="792088" cy="72235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000" dirty="0" smtClean="0"/>
              <a:t>DN </a:t>
            </a:r>
            <a:r>
              <a:rPr lang="en-US" sz="1000" dirty="0" err="1" smtClean="0"/>
              <a:t>có</a:t>
            </a:r>
            <a:r>
              <a:rPr lang="en-US" sz="1000" dirty="0" smtClean="0"/>
              <a:t> </a:t>
            </a:r>
            <a:r>
              <a:rPr lang="en-US" sz="1000" dirty="0" err="1" smtClean="0"/>
              <a:t>vốn</a:t>
            </a:r>
            <a:r>
              <a:rPr lang="en-US" sz="1000" dirty="0" smtClean="0"/>
              <a:t> ĐTNN: 354</a:t>
            </a:r>
            <a:endParaRPr lang="en-GB" sz="1000" dirty="0"/>
          </a:p>
        </p:txBody>
      </p:sp>
      <p:sp>
        <p:nvSpPr>
          <p:cNvPr id="27" name="Oval 26"/>
          <p:cNvSpPr/>
          <p:nvPr/>
        </p:nvSpPr>
        <p:spPr>
          <a:xfrm>
            <a:off x="4435162" y="4987185"/>
            <a:ext cx="877876" cy="72235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err="1" smtClean="0"/>
              <a:t>Thuế</a:t>
            </a:r>
            <a:r>
              <a:rPr lang="en-US" sz="1000" dirty="0" smtClean="0"/>
              <a:t> TNCN: 431</a:t>
            </a:r>
            <a:endParaRPr lang="en-GB" sz="1000" dirty="0"/>
          </a:p>
        </p:txBody>
      </p:sp>
      <p:sp>
        <p:nvSpPr>
          <p:cNvPr id="28" name="Oval 27"/>
          <p:cNvSpPr/>
          <p:nvPr/>
        </p:nvSpPr>
        <p:spPr>
          <a:xfrm>
            <a:off x="5833442" y="4641612"/>
            <a:ext cx="965507" cy="857336"/>
          </a:xfrm>
          <a:prstGeom prst="ellipse">
            <a:avLst/>
          </a:prstGeom>
        </p:spPr>
        <p:style>
          <a:lnRef idx="1">
            <a:schemeClr val="accent5"/>
          </a:lnRef>
          <a:fillRef idx="1003">
            <a:schemeClr val="lt2"/>
          </a:fillRef>
          <a:effectRef idx="1">
            <a:schemeClr val="accent5"/>
          </a:effectRef>
          <a:fontRef idx="minor">
            <a:schemeClr val="dk1"/>
          </a:fontRef>
        </p:style>
        <p:txBody>
          <a:bodyPr rtlCol="0" anchor="ctr"/>
          <a:lstStyle/>
          <a:p>
            <a:pPr algn="ctr"/>
            <a:r>
              <a:rPr lang="en-US" sz="1000" dirty="0" err="1" smtClean="0"/>
              <a:t>Thuế</a:t>
            </a:r>
            <a:r>
              <a:rPr lang="en-US" sz="1000" dirty="0" smtClean="0"/>
              <a:t> BVMT: 600</a:t>
            </a:r>
            <a:endParaRPr lang="en-GB" sz="1000" dirty="0"/>
          </a:p>
        </p:txBody>
      </p:sp>
      <p:cxnSp>
        <p:nvCxnSpPr>
          <p:cNvPr id="21" name="Straight Arrow Connector 20"/>
          <p:cNvCxnSpPr/>
          <p:nvPr/>
        </p:nvCxnSpPr>
        <p:spPr>
          <a:xfrm flipV="1">
            <a:off x="3643306" y="3131443"/>
            <a:ext cx="791856" cy="10907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1" idx="3"/>
          </p:cNvCxnSpPr>
          <p:nvPr/>
        </p:nvCxnSpPr>
        <p:spPr>
          <a:xfrm flipV="1">
            <a:off x="3643306" y="2738063"/>
            <a:ext cx="2173834" cy="1484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25" idx="2"/>
          </p:cNvCxnSpPr>
          <p:nvPr/>
        </p:nvCxnSpPr>
        <p:spPr>
          <a:xfrm>
            <a:off x="3643306" y="4222226"/>
            <a:ext cx="13452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27" idx="1"/>
          </p:cNvCxnSpPr>
          <p:nvPr/>
        </p:nvCxnSpPr>
        <p:spPr>
          <a:xfrm>
            <a:off x="3643306" y="4222226"/>
            <a:ext cx="920418" cy="8707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28" idx="2"/>
          </p:cNvCxnSpPr>
          <p:nvPr/>
        </p:nvCxnSpPr>
        <p:spPr>
          <a:xfrm>
            <a:off x="3643306" y="4222226"/>
            <a:ext cx="2190136" cy="848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3643306" y="3417496"/>
            <a:ext cx="2672889" cy="8047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p:spPr>
        <p:style>
          <a:lnRef idx="0">
            <a:schemeClr val="accent1"/>
          </a:lnRef>
          <a:fillRef idx="3">
            <a:schemeClr val="accent1"/>
          </a:fillRef>
          <a:effectRef idx="3">
            <a:schemeClr val="accent1"/>
          </a:effectRef>
          <a:fontRef idx="minor">
            <a:schemeClr val="lt1"/>
          </a:fontRef>
        </p:style>
        <p:txBody>
          <a:bodyPr wrap="square" lIns="0" tIns="0" rIns="0" bIns="0" rtlCol="0"/>
          <a:lstStyle/>
          <a:p>
            <a:endParaRPr/>
          </a:p>
        </p:txBody>
      </p:sp>
      <p:sp>
        <p:nvSpPr>
          <p:cNvPr id="3" name="object 3"/>
          <p:cNvSpPr txBox="1"/>
          <p:nvPr/>
        </p:nvSpPr>
        <p:spPr>
          <a:xfrm>
            <a:off x="1708404" y="161036"/>
            <a:ext cx="6536003"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III. </a:t>
            </a:r>
            <a:r>
              <a:rPr sz="2000" b="1" spc="-160" dirty="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231770"/>
            <a:ext cx="2143506" cy="3402329"/>
          </a:xfrm>
          <a:prstGeom prst="rect">
            <a:avLst/>
          </a:prstGeom>
        </p:spPr>
        <p:style>
          <a:lnRef idx="0">
            <a:schemeClr val="accent3"/>
          </a:lnRef>
          <a:fillRef idx="3">
            <a:schemeClr val="accent3"/>
          </a:fillRef>
          <a:effectRef idx="3">
            <a:schemeClr val="accent3"/>
          </a:effectRef>
          <a:fontRef idx="minor">
            <a:schemeClr val="lt1"/>
          </a:fontRef>
        </p:style>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3" cstate="print"/>
            <a:stretch>
              <a:fillRect/>
            </a:stretch>
          </a:blipFill>
        </p:spPr>
        <p:txBody>
          <a:bodyPr wrap="square" lIns="0" tIns="0" rIns="0" bIns="0" rtlCol="0"/>
          <a:lstStyle/>
          <a:p>
            <a:endParaRPr dirty="0"/>
          </a:p>
        </p:txBody>
      </p:sp>
      <p:sp>
        <p:nvSpPr>
          <p:cNvPr id="6" name="object 6"/>
          <p:cNvSpPr txBox="1"/>
          <p:nvPr/>
        </p:nvSpPr>
        <p:spPr>
          <a:xfrm>
            <a:off x="2123728" y="2762377"/>
            <a:ext cx="1416806" cy="2044149"/>
          </a:xfrm>
          <a:prstGeom prst="rect">
            <a:avLst/>
          </a:prstGeom>
        </p:spPr>
        <p:txBody>
          <a:bodyPr vert="horz" wrap="square" lIns="0" tIns="12700" rIns="0" bIns="0" rtlCol="0">
            <a:spAutoFit/>
          </a:bodyPr>
          <a:lstStyle/>
          <a:p>
            <a:pPr marL="12700" marR="5080" algn="ctr">
              <a:lnSpc>
                <a:spcPct val="100000"/>
              </a:lnSpc>
              <a:spcBef>
                <a:spcPts val="100"/>
              </a:spcBef>
            </a:pPr>
            <a:r>
              <a:rPr sz="2200" dirty="0">
                <a:solidFill>
                  <a:schemeClr val="bg2">
                    <a:lumMod val="10000"/>
                  </a:schemeClr>
                </a:solidFill>
                <a:latin typeface="Times New Roman"/>
                <a:cs typeface="Times New Roman"/>
              </a:rPr>
              <a:t>Tổng</a:t>
            </a:r>
            <a:r>
              <a:rPr sz="2200" spc="-100" dirty="0">
                <a:solidFill>
                  <a:schemeClr val="bg2">
                    <a:lumMod val="10000"/>
                  </a:schemeClr>
                </a:solidFill>
                <a:latin typeface="Times New Roman"/>
                <a:cs typeface="Times New Roman"/>
              </a:rPr>
              <a:t> </a:t>
            </a:r>
            <a:r>
              <a:rPr sz="2200" dirty="0">
                <a:solidFill>
                  <a:schemeClr val="bg2">
                    <a:lumMod val="10000"/>
                  </a:schemeClr>
                </a:solidFill>
                <a:latin typeface="Times New Roman"/>
                <a:cs typeface="Times New Roman"/>
              </a:rPr>
              <a:t>thu  </a:t>
            </a:r>
            <a:r>
              <a:rPr sz="2200" spc="-10" dirty="0">
                <a:solidFill>
                  <a:schemeClr val="bg2">
                    <a:lumMod val="10000"/>
                  </a:schemeClr>
                </a:solidFill>
                <a:latin typeface="Times New Roman"/>
                <a:cs typeface="Times New Roman"/>
              </a:rPr>
              <a:t>NSĐP</a:t>
            </a:r>
            <a:endParaRPr sz="2200" dirty="0">
              <a:solidFill>
                <a:schemeClr val="bg2">
                  <a:lumMod val="10000"/>
                </a:schemeClr>
              </a:solidFill>
              <a:latin typeface="Times New Roman"/>
              <a:cs typeface="Times New Roman"/>
            </a:endParaRPr>
          </a:p>
          <a:p>
            <a:pPr marL="20320" marR="15240" indent="635" algn="ctr">
              <a:lnSpc>
                <a:spcPct val="100000"/>
              </a:lnSpc>
            </a:pPr>
            <a:r>
              <a:rPr sz="2200" spc="-5" dirty="0" err="1">
                <a:solidFill>
                  <a:schemeClr val="bg2">
                    <a:lumMod val="10000"/>
                  </a:schemeClr>
                </a:solidFill>
                <a:latin typeface="Times New Roman"/>
                <a:cs typeface="Times New Roman"/>
              </a:rPr>
              <a:t>được</a:t>
            </a:r>
            <a:r>
              <a:rPr sz="2200" spc="-5" dirty="0">
                <a:solidFill>
                  <a:schemeClr val="bg2">
                    <a:lumMod val="10000"/>
                  </a:schemeClr>
                </a:solidFill>
                <a:latin typeface="Times New Roman"/>
                <a:cs typeface="Times New Roman"/>
              </a:rPr>
              <a:t>  </a:t>
            </a:r>
            <a:r>
              <a:rPr sz="2200" dirty="0" err="1" smtClean="0">
                <a:solidFill>
                  <a:schemeClr val="bg2">
                    <a:lumMod val="10000"/>
                  </a:schemeClr>
                </a:solidFill>
                <a:latin typeface="Times New Roman"/>
                <a:cs typeface="Times New Roman"/>
              </a:rPr>
              <a:t>hưởng</a:t>
            </a:r>
            <a:r>
              <a:rPr sz="2200" dirty="0" smtClean="0">
                <a:solidFill>
                  <a:schemeClr val="bg2">
                    <a:lumMod val="10000"/>
                  </a:schemeClr>
                </a:solidFill>
                <a:latin typeface="Times New Roman"/>
                <a:cs typeface="Times New Roman"/>
              </a:rPr>
              <a:t> </a:t>
            </a:r>
            <a:r>
              <a:rPr sz="2200" dirty="0" err="1">
                <a:solidFill>
                  <a:schemeClr val="bg2">
                    <a:lumMod val="10000"/>
                  </a:schemeClr>
                </a:solidFill>
                <a:latin typeface="Times New Roman"/>
                <a:cs typeface="Times New Roman"/>
              </a:rPr>
              <a:t>theo</a:t>
            </a:r>
            <a:r>
              <a:rPr sz="2200" dirty="0">
                <a:solidFill>
                  <a:schemeClr val="bg2">
                    <a:lumMod val="10000"/>
                  </a:schemeClr>
                </a:solidFill>
                <a:latin typeface="Times New Roman"/>
                <a:cs typeface="Times New Roman"/>
              </a:rPr>
              <a:t> </a:t>
            </a:r>
            <a:r>
              <a:rPr sz="2200" dirty="0" err="1" smtClean="0">
                <a:solidFill>
                  <a:schemeClr val="bg2">
                    <a:lumMod val="10000"/>
                  </a:schemeClr>
                </a:solidFill>
                <a:latin typeface="Times New Roman"/>
                <a:cs typeface="Times New Roman"/>
              </a:rPr>
              <a:t>phân</a:t>
            </a:r>
            <a:r>
              <a:rPr sz="2200" spc="-100" dirty="0" smtClean="0">
                <a:solidFill>
                  <a:schemeClr val="bg2">
                    <a:lumMod val="10000"/>
                  </a:schemeClr>
                </a:solidFill>
                <a:latin typeface="Times New Roman"/>
                <a:cs typeface="Times New Roman"/>
              </a:rPr>
              <a:t> </a:t>
            </a:r>
            <a:r>
              <a:rPr sz="2200" dirty="0" err="1" smtClean="0">
                <a:solidFill>
                  <a:schemeClr val="bg2">
                    <a:lumMod val="10000"/>
                  </a:schemeClr>
                </a:solidFill>
                <a:latin typeface="Times New Roman"/>
                <a:cs typeface="Times New Roman"/>
              </a:rPr>
              <a:t>cấp</a:t>
            </a:r>
            <a:r>
              <a:rPr lang="en-US" sz="2200" dirty="0" smtClean="0">
                <a:solidFill>
                  <a:schemeClr val="bg2">
                    <a:lumMod val="10000"/>
                  </a:schemeClr>
                </a:solidFill>
                <a:latin typeface="Times New Roman"/>
                <a:cs typeface="Times New Roman"/>
              </a:rPr>
              <a:t>: 15.845</a:t>
            </a:r>
            <a:endParaRPr sz="2200" dirty="0">
              <a:solidFill>
                <a:schemeClr val="bg2">
                  <a:lumMod val="10000"/>
                </a:schemeClr>
              </a:solidFill>
              <a:latin typeface="Times New Roman"/>
              <a:cs typeface="Times New Roman"/>
            </a:endParaRPr>
          </a:p>
        </p:txBody>
      </p:sp>
      <p:sp>
        <p:nvSpPr>
          <p:cNvPr id="7" name="object 7"/>
          <p:cNvSpPr/>
          <p:nvPr/>
        </p:nvSpPr>
        <p:spPr>
          <a:xfrm>
            <a:off x="5294603" y="2036470"/>
            <a:ext cx="2630197" cy="1614465"/>
          </a:xfrm>
          <a:prstGeom prst="rect">
            <a:avLst/>
          </a:prstGeom>
        </p:spPr>
        <p:style>
          <a:lnRef idx="0">
            <a:schemeClr val="accent4"/>
          </a:lnRef>
          <a:fillRef idx="3">
            <a:schemeClr val="accent4"/>
          </a:fillRef>
          <a:effectRef idx="3">
            <a:schemeClr val="accent4"/>
          </a:effectRef>
          <a:fontRef idx="minor">
            <a:schemeClr val="lt1"/>
          </a:fontRef>
        </p:style>
        <p:txBody>
          <a:bodyPr wrap="square" lIns="0" tIns="0" rIns="0" bIns="0" rtlCol="0" anchor="ctr" anchorCtr="0"/>
          <a:lstStyle/>
          <a:p>
            <a:pPr marL="363220" marR="353695" algn="ctr">
              <a:lnSpc>
                <a:spcPct val="100000"/>
              </a:lnSpc>
              <a:spcBef>
                <a:spcPts val="105"/>
              </a:spcBef>
            </a:pPr>
            <a:r>
              <a:rPr lang="en-US" b="1" dirty="0" err="1" smtClean="0">
                <a:solidFill>
                  <a:srgbClr val="FFFFFF"/>
                </a:solidFill>
                <a:latin typeface="Times New Roman"/>
                <a:cs typeface="Times New Roman"/>
              </a:rPr>
              <a:t>Cấp</a:t>
            </a:r>
            <a:r>
              <a:rPr lang="en-US" b="1" dirty="0" smtClean="0">
                <a:solidFill>
                  <a:srgbClr val="FFFFFF"/>
                </a:solidFill>
                <a:latin typeface="Times New Roman"/>
                <a:cs typeface="Times New Roman"/>
              </a:rPr>
              <a:t> </a:t>
            </a:r>
            <a:r>
              <a:rPr lang="en-US" b="1" dirty="0" err="1" smtClean="0">
                <a:solidFill>
                  <a:srgbClr val="FFFFFF"/>
                </a:solidFill>
                <a:latin typeface="Times New Roman"/>
                <a:cs typeface="Times New Roman"/>
              </a:rPr>
              <a:t>huyện</a:t>
            </a:r>
            <a:r>
              <a:rPr lang="en-US" b="1" dirty="0" smtClean="0">
                <a:solidFill>
                  <a:srgbClr val="FFFFFF"/>
                </a:solidFill>
                <a:latin typeface="Times New Roman"/>
                <a:cs typeface="Times New Roman"/>
              </a:rPr>
              <a:t> 2.297 </a:t>
            </a:r>
            <a:r>
              <a:rPr lang="en-US" sz="1600" b="1" spc="-5" dirty="0" smtClean="0">
                <a:solidFill>
                  <a:srgbClr val="FFFFFF"/>
                </a:solidFill>
                <a:latin typeface="Times New Roman"/>
                <a:cs typeface="Times New Roman"/>
              </a:rPr>
              <a:t>(</a:t>
            </a:r>
            <a:r>
              <a:rPr lang="en-US" sz="1600" b="1" spc="-5" dirty="0">
                <a:solidFill>
                  <a:srgbClr val="FFFFFF"/>
                </a:solidFill>
                <a:latin typeface="Times New Roman"/>
                <a:cs typeface="Times New Roman"/>
              </a:rPr>
              <a:t>Tỷ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en-US" sz="1600" b="1" spc="-5" dirty="0" smtClean="0">
                <a:solidFill>
                  <a:srgbClr val="FFFFFF"/>
                </a:solidFill>
                <a:latin typeface="Times New Roman"/>
                <a:cs typeface="Times New Roman"/>
              </a:rPr>
              <a:t>14,5%)</a:t>
            </a:r>
            <a:endParaRPr lang="en-US" sz="1600" dirty="0">
              <a:latin typeface="Times New Roman"/>
              <a:cs typeface="Times New Roman"/>
            </a:endParaRPr>
          </a:p>
        </p:txBody>
      </p:sp>
      <p:sp>
        <p:nvSpPr>
          <p:cNvPr id="9" name="object 9"/>
          <p:cNvSpPr/>
          <p:nvPr/>
        </p:nvSpPr>
        <p:spPr>
          <a:xfrm>
            <a:off x="5237103" y="3811126"/>
            <a:ext cx="2687697" cy="1913627"/>
          </a:xfrm>
          <a:prstGeom prst="rect">
            <a:avLst/>
          </a:prstGeom>
        </p:spPr>
        <p:style>
          <a:lnRef idx="0">
            <a:schemeClr val="accent6"/>
          </a:lnRef>
          <a:fillRef idx="3">
            <a:schemeClr val="accent6"/>
          </a:fillRef>
          <a:effectRef idx="3">
            <a:schemeClr val="accent6"/>
          </a:effectRef>
          <a:fontRef idx="minor">
            <a:schemeClr val="lt1"/>
          </a:fontRef>
        </p:style>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en-US" b="1" dirty="0" err="1" smtClean="0">
                <a:solidFill>
                  <a:srgbClr val="FFFFFF"/>
                </a:solidFill>
                <a:latin typeface="Times New Roman"/>
                <a:cs typeface="Times New Roman"/>
              </a:rPr>
              <a:t>Cấp</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13.548 </a:t>
            </a:r>
          </a:p>
          <a:p>
            <a:pPr marL="143510" marR="5080" indent="-131445" algn="ctr">
              <a:lnSpc>
                <a:spcPct val="100000"/>
              </a:lnSpc>
              <a:spcBef>
                <a:spcPts val="100"/>
              </a:spcBef>
            </a:pPr>
            <a:r>
              <a:rPr lang="en-US" sz="1600" b="1" dirty="0" smtClean="0">
                <a:solidFill>
                  <a:srgbClr val="FFFFFF"/>
                </a:solidFill>
                <a:latin typeface="Times New Roman"/>
                <a:cs typeface="Times New Roman"/>
              </a:rPr>
              <a:t>(</a:t>
            </a:r>
            <a:r>
              <a:rPr lang="en-US" sz="1600" b="1" dirty="0">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en-US" sz="1600" b="1" dirty="0" smtClean="0">
                <a:solidFill>
                  <a:srgbClr val="FFFFFF"/>
                </a:solidFill>
                <a:latin typeface="Times New Roman"/>
                <a:cs typeface="Times New Roman"/>
              </a:rPr>
              <a:t>85,5</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sz="2400" b="0" spc="-5" dirty="0" err="1" smtClean="0">
                <a:solidFill>
                  <a:srgbClr val="000000"/>
                </a:solidFill>
                <a:latin typeface="Times New Roman"/>
                <a:cs typeface="Times New Roman"/>
              </a:rPr>
              <a:t>Không</a:t>
            </a:r>
            <a:r>
              <a:rPr sz="2400" b="0" spc="-5" dirty="0" smtClean="0">
                <a:solidFill>
                  <a:srgbClr val="000000"/>
                </a:solidFill>
                <a:latin typeface="Times New Roman"/>
                <a:cs typeface="Times New Roman"/>
              </a:rPr>
              <a:t>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dirty="0" err="1">
                <a:solidFill>
                  <a:srgbClr val="000000"/>
                </a:solidFill>
                <a:latin typeface="Times New Roman"/>
                <a:cs typeface="Times New Roman"/>
              </a:rPr>
              <a:t>mục</a:t>
            </a:r>
            <a:r>
              <a:rPr sz="2400" b="0" spc="-10" dirty="0">
                <a:solidFill>
                  <a:srgbClr val="000000"/>
                </a:solidFill>
                <a:latin typeface="Times New Roman"/>
                <a:cs typeface="Times New Roman"/>
              </a:rPr>
              <a:t> </a:t>
            </a:r>
            <a:r>
              <a:rPr sz="2400" b="0" dirty="0" err="1"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vi-VN" sz="2400" b="0" dirty="0">
                <a:solidFill>
                  <a:srgbClr val="000000"/>
                </a:solidFill>
                <a:latin typeface="Times New Roman"/>
                <a:cs typeface="Times New Roman"/>
              </a:rPr>
              <a:t>thì thu cân đối ngân sách địa phương cụ thể như sau:</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itchFamily="18" charset="0"/>
                <a:cs typeface="Times New Roman" pitchFamily="18" charset="0"/>
              </a:rPr>
              <a:t>Đơn </a:t>
            </a:r>
            <a:r>
              <a:rPr sz="1800" b="1" i="1" spc="-110" dirty="0">
                <a:latin typeface="Times New Roman" pitchFamily="18" charset="0"/>
                <a:cs typeface="Times New Roman" pitchFamily="18" charset="0"/>
              </a:rPr>
              <a:t>vị: </a:t>
            </a:r>
            <a:r>
              <a:rPr sz="1800" b="1" i="1" spc="-65" dirty="0">
                <a:latin typeface="Times New Roman" pitchFamily="18" charset="0"/>
                <a:cs typeface="Times New Roman" pitchFamily="18" charset="0"/>
              </a:rPr>
              <a:t>tỷ</a:t>
            </a:r>
            <a:r>
              <a:rPr sz="1800" b="1" i="1" spc="-70" dirty="0">
                <a:latin typeface="Times New Roman" pitchFamily="18" charset="0"/>
                <a:cs typeface="Times New Roman" pitchFamily="18" charset="0"/>
              </a:rPr>
              <a:t> </a:t>
            </a:r>
            <a:r>
              <a:rPr sz="1800" b="1" i="1" spc="-140" dirty="0">
                <a:latin typeface="Times New Roman" pitchFamily="18" charset="0"/>
                <a:cs typeface="Times New Roman" pitchFamily="18" charset="0"/>
              </a:rPr>
              <a:t>đồng</a:t>
            </a:r>
            <a:endParaRP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2051720" y="5441968"/>
            <a:ext cx="5832646" cy="401438"/>
            <a:chOff x="504585" y="3634149"/>
            <a:chExt cx="5794270" cy="401438"/>
          </a:xfrm>
        </p:grpSpPr>
        <p:sp>
          <p:nvSpPr>
            <p:cNvPr id="24" name="Rectangle 23"/>
            <p:cNvSpPr/>
            <p:nvPr/>
          </p:nvSpPr>
          <p:spPr>
            <a:xfrm>
              <a:off x="504585" y="3634149"/>
              <a:ext cx="5794269" cy="40116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Rectangle 24"/>
            <p:cNvSpPr/>
            <p:nvPr/>
          </p:nvSpPr>
          <p:spPr>
            <a:xfrm>
              <a:off x="504586" y="3634424"/>
              <a:ext cx="5794269" cy="4011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45162" tIns="50800" rIns="50800" bIns="50800" numCol="1" spcCol="1270" anchor="ctr" anchorCtr="0">
              <a:noAutofit/>
            </a:bodyPr>
            <a:lstStyle/>
            <a:p>
              <a:pPr lvl="0" defTabSz="889000">
                <a:lnSpc>
                  <a:spcPct val="90000"/>
                </a:lnSpc>
                <a:spcBef>
                  <a:spcPct val="0"/>
                </a:spcBef>
                <a:spcAft>
                  <a:spcPct val="35000"/>
                </a:spcAft>
              </a:pPr>
              <a:r>
                <a:rPr lang="en-US" sz="2000" dirty="0">
                  <a:solidFill>
                    <a:srgbClr val="FF0000"/>
                  </a:solidFill>
                  <a:latin typeface="Times New Roman" pitchFamily="18" charset="0"/>
                  <a:cs typeface="Times New Roman" pitchFamily="18" charset="0"/>
                </a:rPr>
                <a:t>Chi </a:t>
              </a:r>
              <a:r>
                <a:rPr lang="en-US" sz="2000" dirty="0" err="1">
                  <a:solidFill>
                    <a:srgbClr val="FF0000"/>
                  </a:solidFill>
                  <a:latin typeface="Times New Roman" pitchFamily="18" charset="0"/>
                  <a:cs typeface="Times New Roman" pitchFamily="18" charset="0"/>
                </a:rPr>
                <a:t>tạo</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nguồn</a:t>
              </a:r>
              <a:r>
                <a:rPr lang="en-US" sz="2000" dirty="0">
                  <a:solidFill>
                    <a:srgbClr val="FF0000"/>
                  </a:solidFill>
                  <a:latin typeface="Times New Roman" pitchFamily="18" charset="0"/>
                  <a:cs typeface="Times New Roman" pitchFamily="18" charset="0"/>
                </a:rPr>
                <a:t> CCTL </a:t>
              </a:r>
              <a:r>
                <a:rPr lang="en-US" sz="2000" kern="1200" dirty="0" smtClean="0">
                  <a:solidFill>
                    <a:srgbClr val="FF0000"/>
                  </a:solidFill>
                  <a:latin typeface="Times New Roman" pitchFamily="18" charset="0"/>
                  <a:cs typeface="Times New Roman" pitchFamily="18" charset="0"/>
                </a:rPr>
                <a:t>1.764,8 </a:t>
              </a:r>
              <a:r>
                <a:rPr lang="en-US" sz="2000" kern="1200" dirty="0" err="1" smtClean="0">
                  <a:solidFill>
                    <a:srgbClr val="FF0000"/>
                  </a:solidFill>
                  <a:latin typeface="Times New Roman" pitchFamily="18" charset="0"/>
                  <a:cs typeface="Times New Roman" pitchFamily="18" charset="0"/>
                </a:rPr>
                <a:t>tỷ</a:t>
              </a:r>
              <a:r>
                <a:rPr lang="en-US" sz="2000" kern="1200" dirty="0" smtClean="0">
                  <a:solidFill>
                    <a:srgbClr val="FF0000"/>
                  </a:solidFill>
                  <a:latin typeface="Times New Roman" pitchFamily="18" charset="0"/>
                  <a:cs typeface="Times New Roman" pitchFamily="18" charset="0"/>
                </a:rPr>
                <a:t> </a:t>
              </a:r>
              <a:r>
                <a:rPr lang="en-US" sz="2000" kern="1200" dirty="0" err="1" smtClean="0">
                  <a:solidFill>
                    <a:srgbClr val="FF0000"/>
                  </a:solidFill>
                  <a:latin typeface="Times New Roman" pitchFamily="18" charset="0"/>
                  <a:cs typeface="Times New Roman" pitchFamily="18" charset="0"/>
                </a:rPr>
                <a:t>đồng</a:t>
              </a:r>
              <a:endParaRPr lang="vi-VN" sz="2000" kern="1200" dirty="0">
                <a:solidFill>
                  <a:srgbClr val="FF0000"/>
                </a:solidFill>
                <a:latin typeface="Times New Roman" pitchFamily="18" charset="0"/>
                <a:cs typeface="Times New Roman" pitchFamily="18" charset="0"/>
              </a:endParaRPr>
            </a:p>
          </p:txBody>
        </p:sp>
      </p:grpSp>
      <p:sp>
        <p:nvSpPr>
          <p:cNvPr id="3" name="Text Placeholder 2"/>
          <p:cNvSpPr>
            <a:spLocks noGrp="1"/>
          </p:cNvSpPr>
          <p:nvPr>
            <p:ph type="body" idx="1"/>
          </p:nvPr>
        </p:nvSpPr>
        <p:spPr>
          <a:xfrm>
            <a:off x="418770" y="908720"/>
            <a:ext cx="8304174" cy="615553"/>
          </a:xfrm>
        </p:spPr>
        <p:txBody>
          <a:bodyPr/>
          <a:lstStyle/>
          <a:p>
            <a:r>
              <a:rPr lang="en-US" smtClean="0"/>
              <a:t>     Tổng chi ngân sách địa phương năm 2022 là 17.471,2 tỷ đồng, tăng 41,2% so với ước thực hiện năm 2021. Trong đó: </a:t>
            </a:r>
            <a:endParaRPr lang="en-US" dirty="0"/>
          </a:p>
        </p:txBody>
      </p:sp>
      <p:sp>
        <p:nvSpPr>
          <p:cNvPr id="5" name="object 2"/>
          <p:cNvSpPr/>
          <p:nvPr/>
        </p:nvSpPr>
        <p:spPr>
          <a:xfrm>
            <a:off x="0" y="0"/>
            <a:ext cx="9141714" cy="750570"/>
          </a:xfrm>
          <a:prstGeom prst="rect">
            <a:avLst/>
          </a:prstGeom>
        </p:spPr>
        <p:style>
          <a:lnRef idx="0">
            <a:schemeClr val="accent5"/>
          </a:lnRef>
          <a:fillRef idx="3">
            <a:schemeClr val="accent5"/>
          </a:fillRef>
          <a:effectRef idx="3">
            <a:schemeClr val="accent5"/>
          </a:effectRef>
          <a:fontRef idx="minor">
            <a:schemeClr val="lt1"/>
          </a:fontRef>
        </p:style>
        <p:txBody>
          <a:bodyPr wrap="square" lIns="0" tIns="0" rIns="0" bIns="0" rtlCol="0"/>
          <a:lstStyle/>
          <a:p>
            <a:pPr marL="12700">
              <a:lnSpc>
                <a:spcPct val="100000"/>
              </a:lnSpc>
              <a:spcBef>
                <a:spcPts val="100"/>
              </a:spcBef>
            </a:pPr>
            <a:r>
              <a:rPr lang="en-US" b="1" spc="-160" dirty="0" smtClean="0">
                <a:solidFill>
                  <a:schemeClr val="bg2">
                    <a:lumMod val="10000"/>
                  </a:schemeClr>
                </a:solidFill>
                <a:latin typeface="Times New Roman" panose="02020603050405020304" pitchFamily="18" charset="0"/>
                <a:cs typeface="Times New Roman" panose="02020603050405020304" pitchFamily="18" charset="0"/>
              </a:rPr>
              <a:t>              </a:t>
            </a:r>
          </a:p>
          <a:p>
            <a:pPr marL="12700">
              <a:lnSpc>
                <a:spcPct val="100000"/>
              </a:lnSpc>
              <a:spcBef>
                <a:spcPts val="100"/>
              </a:spcBef>
            </a:pPr>
            <a:r>
              <a:rPr lang="en-US" b="1" spc="-160" dirty="0">
                <a:solidFill>
                  <a:schemeClr val="bg2">
                    <a:lumMod val="10000"/>
                  </a:schemeClr>
                </a:solidFill>
                <a:latin typeface="Times New Roman" panose="02020603050405020304" pitchFamily="18" charset="0"/>
                <a:cs typeface="Times New Roman" panose="02020603050405020304" pitchFamily="18" charset="0"/>
              </a:rPr>
              <a:t> </a:t>
            </a:r>
            <a:r>
              <a:rPr lang="en-US" b="1" spc="-160" dirty="0" smtClean="0">
                <a:solidFill>
                  <a:schemeClr val="bg2">
                    <a:lumMod val="10000"/>
                  </a:schemeClr>
                </a:solidFill>
                <a:latin typeface="Times New Roman" panose="02020603050405020304" pitchFamily="18" charset="0"/>
                <a:cs typeface="Times New Roman" panose="02020603050405020304" pitchFamily="18" charset="0"/>
              </a:rPr>
              <a:t>                                  </a:t>
            </a:r>
            <a:r>
              <a:rPr lang="vi-VN" sz="2000" b="1" spc="-160" dirty="0" smtClean="0">
                <a:solidFill>
                  <a:schemeClr val="bg2">
                    <a:lumMod val="10000"/>
                  </a:schemeClr>
                </a:solidFill>
                <a:latin typeface="Times New Roman" panose="02020603050405020304" pitchFamily="18" charset="0"/>
                <a:cs typeface="Times New Roman" panose="02020603050405020304" pitchFamily="18" charset="0"/>
              </a:rPr>
              <a:t>IV</a:t>
            </a:r>
            <a:r>
              <a:rPr lang="vi-VN" sz="2000" b="1" spc="-160" dirty="0">
                <a:solidFill>
                  <a:schemeClr val="bg2">
                    <a:lumMod val="10000"/>
                  </a:schemeClr>
                </a:solidFill>
                <a:latin typeface="Times New Roman" panose="02020603050405020304" pitchFamily="18" charset="0"/>
                <a:cs typeface="Times New Roman" panose="02020603050405020304" pitchFamily="18" charset="0"/>
              </a:rPr>
              <a:t>. DỰ  </a:t>
            </a:r>
            <a:r>
              <a:rPr lang="vi-VN" sz="2000" b="1" spc="-215" dirty="0">
                <a:solidFill>
                  <a:schemeClr val="bg2">
                    <a:lumMod val="10000"/>
                  </a:schemeClr>
                </a:solidFill>
                <a:latin typeface="Times New Roman" panose="02020603050405020304" pitchFamily="18" charset="0"/>
                <a:cs typeface="Times New Roman" panose="02020603050405020304" pitchFamily="18" charset="0"/>
              </a:rPr>
              <a:t>TOÁN  </a:t>
            </a:r>
            <a:r>
              <a:rPr lang="vi-VN" sz="2000" b="1" spc="-200" dirty="0">
                <a:solidFill>
                  <a:schemeClr val="bg2">
                    <a:lumMod val="10000"/>
                  </a:schemeClr>
                </a:solidFill>
                <a:latin typeface="Times New Roman" panose="02020603050405020304" pitchFamily="18" charset="0"/>
                <a:cs typeface="Times New Roman" panose="02020603050405020304" pitchFamily="18" charset="0"/>
              </a:rPr>
              <a:t>CHI  </a:t>
            </a:r>
            <a:r>
              <a:rPr lang="vi-VN" sz="2000" b="1" spc="-240" dirty="0">
                <a:solidFill>
                  <a:schemeClr val="bg2">
                    <a:lumMod val="10000"/>
                  </a:schemeClr>
                </a:solidFill>
                <a:latin typeface="Times New Roman" panose="02020603050405020304" pitchFamily="18" charset="0"/>
                <a:cs typeface="Times New Roman" panose="02020603050405020304" pitchFamily="18" charset="0"/>
              </a:rPr>
              <a:t>NGÂN  SÁCH  ĐỊA  PHƯƠNG</a:t>
            </a:r>
            <a:endParaRPr lang="vi-VN" sz="2000" dirty="0">
              <a:solidFill>
                <a:schemeClr val="bg2">
                  <a:lumMod val="10000"/>
                </a:schemeClr>
              </a:solidFill>
              <a:latin typeface="Times New Roman" panose="02020603050405020304" pitchFamily="18" charset="0"/>
              <a:cs typeface="Times New Roman" panose="02020603050405020304" pitchFamily="18" charset="0"/>
            </a:endParaRPr>
          </a:p>
        </p:txBody>
      </p:sp>
      <p:graphicFrame>
        <p:nvGraphicFramePr>
          <p:cNvPr id="7" name="Diagram 6"/>
          <p:cNvGraphicFramePr/>
          <p:nvPr>
            <p:extLst>
              <p:ext uri="{D42A27DB-BD31-4B8C-83A1-F6EECF244321}">
                <p14:modId xmlns:p14="http://schemas.microsoft.com/office/powerpoint/2010/main" val="899699143"/>
              </p:ext>
            </p:extLst>
          </p:nvPr>
        </p:nvGraphicFramePr>
        <p:xfrm>
          <a:off x="1524000" y="1628800"/>
          <a:ext cx="6360365"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607096" y="1757422"/>
            <a:ext cx="288032"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9" name="TextBox 8"/>
          <p:cNvSpPr txBox="1"/>
          <p:nvPr/>
        </p:nvSpPr>
        <p:spPr>
          <a:xfrm>
            <a:off x="1923703" y="2298204"/>
            <a:ext cx="21602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 name="TextBox 9"/>
          <p:cNvSpPr txBox="1"/>
          <p:nvPr/>
        </p:nvSpPr>
        <p:spPr>
          <a:xfrm>
            <a:off x="2201863" y="2937892"/>
            <a:ext cx="307082"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1" name="TextBox 10"/>
          <p:cNvSpPr txBox="1"/>
          <p:nvPr/>
        </p:nvSpPr>
        <p:spPr>
          <a:xfrm>
            <a:off x="2207171" y="3539083"/>
            <a:ext cx="288032"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grpSp>
        <p:nvGrpSpPr>
          <p:cNvPr id="13" name="Group 12"/>
          <p:cNvGrpSpPr/>
          <p:nvPr/>
        </p:nvGrpSpPr>
        <p:grpSpPr>
          <a:xfrm>
            <a:off x="2262064" y="4868885"/>
            <a:ext cx="5622303" cy="401438"/>
            <a:chOff x="504585" y="3634149"/>
            <a:chExt cx="5794270" cy="401438"/>
          </a:xfrm>
        </p:grpSpPr>
        <p:sp>
          <p:nvSpPr>
            <p:cNvPr id="14" name="Rectangle 13"/>
            <p:cNvSpPr/>
            <p:nvPr/>
          </p:nvSpPr>
          <p:spPr>
            <a:xfrm>
              <a:off x="504585" y="3634149"/>
              <a:ext cx="5794269" cy="40116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ectangle 14"/>
            <p:cNvSpPr/>
            <p:nvPr/>
          </p:nvSpPr>
          <p:spPr>
            <a:xfrm>
              <a:off x="504586" y="3634424"/>
              <a:ext cx="5794269" cy="4011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45162" tIns="50800" rIns="50800" bIns="50800" numCol="1" spcCol="1270" anchor="ctr" anchorCtr="0">
              <a:noAutofit/>
            </a:bodyPr>
            <a:lstStyle/>
            <a:p>
              <a:pPr lvl="0" defTabSz="889000">
                <a:lnSpc>
                  <a:spcPct val="90000"/>
                </a:lnSpc>
                <a:spcBef>
                  <a:spcPct val="0"/>
                </a:spcBef>
                <a:spcAft>
                  <a:spcPct val="35000"/>
                </a:spcAft>
              </a:pPr>
              <a:r>
                <a:rPr lang="en-US" sz="2000" dirty="0">
                  <a:solidFill>
                    <a:srgbClr val="FF0000"/>
                  </a:solidFill>
                  <a:latin typeface="Times New Roman" pitchFamily="18" charset="0"/>
                  <a:cs typeface="Times New Roman" pitchFamily="18" charset="0"/>
                </a:rPr>
                <a:t>Chi </a:t>
              </a:r>
              <a:r>
                <a:rPr lang="en-US" sz="2000" dirty="0" err="1" smtClean="0">
                  <a:solidFill>
                    <a:srgbClr val="FF0000"/>
                  </a:solidFill>
                  <a:latin typeface="Times New Roman" pitchFamily="18" charset="0"/>
                  <a:cs typeface="Times New Roman" pitchFamily="18" charset="0"/>
                </a:rPr>
                <a:t>các</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Chương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trình</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mục</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tiêu</a:t>
              </a:r>
              <a:r>
                <a:rPr lang="en-US" sz="2000" dirty="0" smtClean="0">
                  <a:solidFill>
                    <a:srgbClr val="FF0000"/>
                  </a:solidFill>
                  <a:latin typeface="Times New Roman" pitchFamily="18" charset="0"/>
                  <a:cs typeface="Times New Roman" pitchFamily="18" charset="0"/>
                </a:rPr>
                <a:t> </a:t>
              </a:r>
              <a:r>
                <a:rPr lang="en-US" sz="2000" kern="1200" dirty="0" smtClean="0">
                  <a:solidFill>
                    <a:srgbClr val="FF0000"/>
                  </a:solidFill>
                  <a:latin typeface="Times New Roman" pitchFamily="18" charset="0"/>
                  <a:cs typeface="Times New Roman" pitchFamily="18" charset="0"/>
                </a:rPr>
                <a:t>1.543,5 </a:t>
              </a:r>
              <a:r>
                <a:rPr lang="en-US" sz="2000" kern="1200" dirty="0" err="1" smtClean="0">
                  <a:solidFill>
                    <a:srgbClr val="FF0000"/>
                  </a:solidFill>
                  <a:latin typeface="Times New Roman" pitchFamily="18" charset="0"/>
                  <a:cs typeface="Times New Roman" pitchFamily="18" charset="0"/>
                </a:rPr>
                <a:t>tỷ</a:t>
              </a:r>
              <a:r>
                <a:rPr lang="en-US" sz="2000" kern="1200" dirty="0" smtClean="0">
                  <a:solidFill>
                    <a:srgbClr val="FF0000"/>
                  </a:solidFill>
                  <a:latin typeface="Times New Roman" pitchFamily="18" charset="0"/>
                  <a:cs typeface="Times New Roman" pitchFamily="18" charset="0"/>
                </a:rPr>
                <a:t> </a:t>
              </a:r>
              <a:r>
                <a:rPr lang="en-US" sz="2000" kern="1200" dirty="0" err="1" smtClean="0">
                  <a:solidFill>
                    <a:srgbClr val="FF0000"/>
                  </a:solidFill>
                  <a:latin typeface="Times New Roman" pitchFamily="18" charset="0"/>
                  <a:cs typeface="Times New Roman" pitchFamily="18" charset="0"/>
                </a:rPr>
                <a:t>đồng</a:t>
              </a:r>
              <a:endParaRPr lang="vi-VN" sz="2000" kern="1200" dirty="0">
                <a:solidFill>
                  <a:srgbClr val="FF0000"/>
                </a:solidFill>
                <a:latin typeface="Times New Roman" pitchFamily="18" charset="0"/>
                <a:cs typeface="Times New Roman" pitchFamily="18" charset="0"/>
              </a:endParaRPr>
            </a:p>
          </p:txBody>
        </p:sp>
      </p:grpSp>
      <p:sp>
        <p:nvSpPr>
          <p:cNvPr id="12" name="Oval 11"/>
          <p:cNvSpPr/>
          <p:nvPr/>
        </p:nvSpPr>
        <p:spPr>
          <a:xfrm>
            <a:off x="1913037" y="4859636"/>
            <a:ext cx="442367" cy="410688"/>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7" name="Oval 16"/>
          <p:cNvSpPr/>
          <p:nvPr/>
        </p:nvSpPr>
        <p:spPr>
          <a:xfrm>
            <a:off x="2132112" y="4195985"/>
            <a:ext cx="387628" cy="422504"/>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TextBox 15"/>
          <p:cNvSpPr txBox="1"/>
          <p:nvPr/>
        </p:nvSpPr>
        <p:spPr>
          <a:xfrm>
            <a:off x="2171353" y="4226178"/>
            <a:ext cx="271686"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8" name="TextBox 17"/>
          <p:cNvSpPr txBox="1"/>
          <p:nvPr/>
        </p:nvSpPr>
        <p:spPr>
          <a:xfrm>
            <a:off x="1993615" y="4869160"/>
            <a:ext cx="27548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sp>
        <p:nvSpPr>
          <p:cNvPr id="20" name="TextBox 19"/>
          <p:cNvSpPr txBox="1"/>
          <p:nvPr/>
        </p:nvSpPr>
        <p:spPr>
          <a:xfrm>
            <a:off x="1807121" y="5435932"/>
            <a:ext cx="17259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7</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26609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p:spPr>
        <p:style>
          <a:lnRef idx="0">
            <a:schemeClr val="accent5"/>
          </a:lnRef>
          <a:fillRef idx="3">
            <a:schemeClr val="accent5"/>
          </a:fillRef>
          <a:effectRef idx="3">
            <a:schemeClr val="accent5"/>
          </a:effectRef>
          <a:fontRef idx="minor">
            <a:schemeClr val="lt1"/>
          </a:fontRef>
        </p:style>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0" y="161036"/>
            <a:ext cx="6881191"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chemeClr val="bg2">
                    <a:lumMod val="10000"/>
                  </a:schemeClr>
                </a:solidFill>
                <a:latin typeface="Times New Roman" panose="02020603050405020304" pitchFamily="18" charset="0"/>
                <a:cs typeface="Times New Roman" panose="02020603050405020304" pitchFamily="18" charset="0"/>
              </a:rPr>
              <a:t>IV. </a:t>
            </a:r>
            <a:r>
              <a:rPr sz="2000" b="1" spc="-160" dirty="0" smtClean="0">
                <a:solidFill>
                  <a:schemeClr val="bg2">
                    <a:lumMod val="10000"/>
                  </a:schemeClr>
                </a:solidFill>
                <a:latin typeface="Times New Roman" panose="02020603050405020304" pitchFamily="18" charset="0"/>
                <a:cs typeface="Times New Roman" panose="02020603050405020304" pitchFamily="18" charset="0"/>
              </a:rPr>
              <a:t>DỰ </a:t>
            </a:r>
            <a:r>
              <a:rPr lang="en-US" sz="2000" b="1" spc="-160"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215" dirty="0" smtClean="0">
                <a:solidFill>
                  <a:schemeClr val="bg2">
                    <a:lumMod val="10000"/>
                  </a:schemeClr>
                </a:solidFill>
                <a:latin typeface="Times New Roman" panose="02020603050405020304" pitchFamily="18" charset="0"/>
                <a:cs typeface="Times New Roman" panose="02020603050405020304" pitchFamily="18" charset="0"/>
              </a:rPr>
              <a:t>TOÁN </a:t>
            </a:r>
            <a:r>
              <a:rPr lang="en-US" sz="2000" b="1" spc="-215"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200" dirty="0" smtClean="0">
                <a:solidFill>
                  <a:schemeClr val="bg2">
                    <a:lumMod val="10000"/>
                  </a:schemeClr>
                </a:solidFill>
                <a:latin typeface="Times New Roman" panose="02020603050405020304" pitchFamily="18" charset="0"/>
                <a:cs typeface="Times New Roman" panose="02020603050405020304" pitchFamily="18" charset="0"/>
              </a:rPr>
              <a:t>CHI </a:t>
            </a:r>
            <a:r>
              <a:rPr lang="en-US" sz="2000" b="1" spc="-200" dirty="0" smtClean="0">
                <a:solidFill>
                  <a:schemeClr val="bg2">
                    <a:lumMod val="10000"/>
                  </a:schemeClr>
                </a:solidFill>
                <a:latin typeface="Times New Roman" panose="02020603050405020304" pitchFamily="18" charset="0"/>
                <a:cs typeface="Times New Roman" panose="02020603050405020304" pitchFamily="18" charset="0"/>
              </a:rPr>
              <a:t> </a:t>
            </a:r>
            <a:r>
              <a:rPr sz="2000" b="1" spc="-240" dirty="0" smtClean="0">
                <a:solidFill>
                  <a:schemeClr val="bg2">
                    <a:lumMod val="10000"/>
                  </a:schemeClr>
                </a:solidFill>
                <a:latin typeface="Times New Roman" panose="02020603050405020304" pitchFamily="18" charset="0"/>
                <a:cs typeface="Times New Roman" panose="02020603050405020304" pitchFamily="18" charset="0"/>
              </a:rPr>
              <a:t>N</a:t>
            </a:r>
            <a:r>
              <a:rPr lang="en-US" sz="2000" b="1" spc="-240" dirty="0" smtClean="0">
                <a:solidFill>
                  <a:schemeClr val="bg2">
                    <a:lumMod val="10000"/>
                  </a:schemeClr>
                </a:solidFill>
                <a:latin typeface="Times New Roman" panose="02020603050405020304" pitchFamily="18" charset="0"/>
                <a:cs typeface="Times New Roman" panose="02020603050405020304" pitchFamily="18" charset="0"/>
              </a:rPr>
              <a:t>GÂN  SÁCH  ĐỊA  PHƯƠNG</a:t>
            </a:r>
            <a:endParaRPr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293146" y="1124744"/>
            <a:ext cx="8557708" cy="828432"/>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lang="en-US" sz="2200" spc="-5" dirty="0" smtClean="0">
                <a:solidFill>
                  <a:srgbClr val="000000"/>
                </a:solidFill>
                <a:latin typeface="Times New Roman"/>
                <a:cs typeface="Times New Roman"/>
              </a:rPr>
              <a:t>1.</a:t>
            </a:r>
            <a:r>
              <a:rPr sz="2200" spc="-5" dirty="0" smtClean="0">
                <a:solidFill>
                  <a:srgbClr val="000000"/>
                </a:solidFill>
                <a:latin typeface="Times New Roman"/>
                <a:cs typeface="Times New Roman"/>
              </a:rPr>
              <a:t>Chi </a:t>
            </a:r>
            <a:r>
              <a:rPr sz="2200" spc="-5" dirty="0">
                <a:solidFill>
                  <a:srgbClr val="000000"/>
                </a:solidFill>
                <a:latin typeface="Times New Roman"/>
                <a:cs typeface="Times New Roman"/>
              </a:rPr>
              <a:t>đầu tư phát </a:t>
            </a:r>
            <a:r>
              <a:rPr sz="2200" dirty="0">
                <a:solidFill>
                  <a:srgbClr val="000000"/>
                </a:solidFill>
                <a:latin typeface="Times New Roman"/>
                <a:cs typeface="Times New Roman"/>
              </a:rPr>
              <a:t>triển: </a:t>
            </a:r>
            <a:r>
              <a:rPr lang="en-US" sz="2200" dirty="0" smtClean="0">
                <a:solidFill>
                  <a:srgbClr val="FF0000"/>
                </a:solidFill>
                <a:latin typeface="Times New Roman"/>
                <a:cs typeface="Times New Roman"/>
              </a:rPr>
              <a:t>5.108,1 </a:t>
            </a:r>
            <a:r>
              <a:rPr sz="2200" spc="-5" dirty="0" err="1" smtClean="0">
                <a:solidFill>
                  <a:srgbClr val="FF0000"/>
                </a:solidFill>
                <a:latin typeface="Times New Roman"/>
                <a:cs typeface="Times New Roman"/>
              </a:rPr>
              <a:t>tỷ</a:t>
            </a:r>
            <a:r>
              <a:rPr sz="2200" spc="-5" dirty="0" smtClean="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en-US" sz="2200" b="0" dirty="0" smtClean="0">
                <a:solidFill>
                  <a:srgbClr val="000000"/>
                </a:solidFill>
                <a:latin typeface="Times New Roman"/>
                <a:cs typeface="Times New Roman"/>
              </a:rPr>
              <a:t>32,1</a:t>
            </a:r>
            <a:r>
              <a:rPr sz="2200" b="0" dirty="0" smtClean="0">
                <a:solidFill>
                  <a:srgbClr val="000000"/>
                </a:solidFill>
                <a:latin typeface="Times New Roman"/>
                <a:cs typeface="Times New Roman"/>
              </a:rPr>
              <a:t>% </a:t>
            </a:r>
            <a:r>
              <a:rPr sz="2200" b="0" spc="-5" dirty="0">
                <a:solidFill>
                  <a:srgbClr val="000000"/>
                </a:solidFill>
                <a:latin typeface="Times New Roman"/>
                <a:cs typeface="Times New Roman"/>
              </a:rPr>
              <a:t>tổng chi </a:t>
            </a:r>
            <a:r>
              <a:rPr sz="2200" b="0" spc="-10" dirty="0">
                <a:solidFill>
                  <a:srgbClr val="000000"/>
                </a:solidFill>
                <a:latin typeface="Times New Roman"/>
                <a:cs typeface="Times New Roman"/>
              </a:rPr>
              <a:t>cân </a:t>
            </a:r>
            <a:r>
              <a:rPr sz="2200" b="0" dirty="0">
                <a:solidFill>
                  <a:srgbClr val="000000"/>
                </a:solidFill>
                <a:latin typeface="Times New Roman"/>
                <a:cs typeface="Times New Roman"/>
              </a:rPr>
              <a:t>đối </a:t>
            </a:r>
            <a:r>
              <a:rPr sz="2200" b="0" spc="-5" dirty="0">
                <a:solidFill>
                  <a:srgbClr val="000000"/>
                </a:solidFill>
                <a:latin typeface="Times New Roman"/>
                <a:cs typeface="Times New Roman"/>
              </a:rPr>
              <a:t>NSĐP),</a:t>
            </a:r>
            <a:r>
              <a:rPr sz="2200" b="0" spc="135" dirty="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395536" y="2564904"/>
            <a:ext cx="8352928" cy="3402852"/>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p:spPr>
        <p:style>
          <a:lnRef idx="1">
            <a:schemeClr val="accent5"/>
          </a:lnRef>
          <a:fillRef idx="2">
            <a:schemeClr val="accent5"/>
          </a:fillRef>
          <a:effectRef idx="1">
            <a:schemeClr val="accent5"/>
          </a:effectRef>
          <a:fontRef idx="minor">
            <a:schemeClr val="dk1"/>
          </a:fontRef>
        </p:style>
        <p:txBody>
          <a:bodyPr wrap="square" lIns="0" tIns="0" rIns="0" bIns="0" rtlCol="0"/>
          <a:lstStyle/>
          <a:p>
            <a:endParaRPr/>
          </a:p>
        </p:txBody>
      </p:sp>
      <p:sp>
        <p:nvSpPr>
          <p:cNvPr id="6" name="object 6"/>
          <p:cNvSpPr txBox="1"/>
          <p:nvPr/>
        </p:nvSpPr>
        <p:spPr>
          <a:xfrm>
            <a:off x="683568" y="3028491"/>
            <a:ext cx="7776864" cy="2475678"/>
          </a:xfrm>
          <a:prstGeom prst="rect">
            <a:avLst/>
          </a:prstGeom>
        </p:spPr>
        <p:txBody>
          <a:bodyPr vert="horz" wrap="square" lIns="0" tIns="13335" rIns="0" bIns="0" rtlCol="0">
            <a:spAutoFit/>
          </a:bodyPr>
          <a:lstStyle/>
          <a:p>
            <a:pPr marL="12700">
              <a:lnSpc>
                <a:spcPct val="100000"/>
              </a:lnSpc>
              <a:spcBef>
                <a:spcPts val="105"/>
              </a:spcBef>
            </a:pPr>
            <a:r>
              <a:rPr lang="en-US" sz="2000" dirty="0" smtClean="0">
                <a:latin typeface="Times New Roman"/>
                <a:cs typeface="Times New Roman"/>
              </a:rPr>
              <a:t>a)</a:t>
            </a:r>
            <a:r>
              <a:rPr sz="2000" dirty="0" smtClean="0">
                <a:latin typeface="Times New Roman"/>
                <a:cs typeface="Times New Roman"/>
              </a:rPr>
              <a:t> </a:t>
            </a:r>
            <a:r>
              <a:rPr sz="2000" dirty="0">
                <a:latin typeface="Times New Roman"/>
                <a:cs typeface="Times New Roman"/>
              </a:rPr>
              <a:t>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err="1">
                <a:latin typeface="Times New Roman"/>
                <a:cs typeface="Times New Roman"/>
              </a:rPr>
              <a:t>dự</a:t>
            </a:r>
            <a:r>
              <a:rPr sz="2000" dirty="0">
                <a:latin typeface="Times New Roman"/>
                <a:cs typeface="Times New Roman"/>
              </a:rPr>
              <a:t> án</a:t>
            </a:r>
            <a:r>
              <a:rPr sz="2000" dirty="0">
                <a:solidFill>
                  <a:srgbClr val="7030A0"/>
                </a:solidFill>
                <a:latin typeface="Times New Roman"/>
                <a:cs typeface="Times New Roman"/>
              </a:rPr>
              <a:t>: </a:t>
            </a:r>
            <a:r>
              <a:rPr lang="en-US" sz="2000" b="1" dirty="0" smtClean="0">
                <a:solidFill>
                  <a:srgbClr val="7030A0"/>
                </a:solidFill>
                <a:latin typeface="Times New Roman"/>
                <a:cs typeface="Times New Roman"/>
              </a:rPr>
              <a:t>5.078,1</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en-US" sz="2000" spc="-5" dirty="0" smtClean="0">
                <a:latin typeface="Times New Roman"/>
                <a:cs typeface="Times New Roman"/>
              </a:rPr>
              <a:t> </a:t>
            </a:r>
            <a:r>
              <a:rPr sz="2000" spc="-5" dirty="0" smtClean="0">
                <a:latin typeface="Times New Roman"/>
                <a:cs typeface="Times New Roman"/>
              </a:rPr>
              <a:t>Chi </a:t>
            </a:r>
            <a:r>
              <a:rPr lang="en-US" sz="2000" spc="-5" dirty="0" smtClean="0">
                <a:latin typeface="Times New Roman"/>
                <a:cs typeface="Times New Roman"/>
              </a:rPr>
              <a:t>đầu tư XDCB </a:t>
            </a:r>
            <a:r>
              <a:rPr lang="en-US" sz="2000" spc="-5" dirty="0" err="1" smtClean="0">
                <a:latin typeface="Times New Roman"/>
                <a:cs typeface="Times New Roman"/>
              </a:rPr>
              <a:t>vốn</a:t>
            </a:r>
            <a:r>
              <a:rPr lang="en-US" sz="2000" spc="-5" dirty="0" smtClean="0">
                <a:latin typeface="Times New Roman"/>
                <a:cs typeface="Times New Roman"/>
              </a:rPr>
              <a:t> trong </a:t>
            </a:r>
            <a:r>
              <a:rPr lang="en-US" sz="2000" spc="-5" dirty="0" err="1" smtClean="0">
                <a:latin typeface="Times New Roman"/>
                <a:cs typeface="Times New Roman"/>
              </a:rPr>
              <a:t>nước</a:t>
            </a:r>
            <a:r>
              <a:rPr sz="2000" dirty="0" smtClean="0">
                <a:latin typeface="Times New Roman"/>
                <a:cs typeface="Times New Roman"/>
              </a:rPr>
              <a:t>: </a:t>
            </a:r>
            <a:r>
              <a:rPr lang="en-US" sz="2000" b="1" dirty="0" smtClean="0">
                <a:solidFill>
                  <a:srgbClr val="7030A0"/>
                </a:solidFill>
                <a:latin typeface="Times New Roman"/>
                <a:cs typeface="Times New Roman"/>
              </a:rPr>
              <a:t>1.600</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endParaRPr lang="en-US" sz="2000" i="1" dirty="0" smtClean="0">
              <a:solidFill>
                <a:srgbClr val="7030A0"/>
              </a:solidFill>
              <a:latin typeface="Times New Roman"/>
              <a:cs typeface="Times New Roman"/>
            </a:endParaRPr>
          </a:p>
          <a:p>
            <a:pPr marL="12700" marR="6350">
              <a:lnSpc>
                <a:spcPct val="100000"/>
              </a:lnSpc>
              <a:tabLst>
                <a:tab pos="170180" algn="l"/>
              </a:tabLst>
            </a:pPr>
            <a:r>
              <a:rPr lang="en-US" sz="2000" spc="-5" dirty="0" smtClean="0">
                <a:latin typeface="Times New Roman"/>
                <a:cs typeface="Times New Roman"/>
              </a:rPr>
              <a:t>- </a:t>
            </a:r>
            <a:r>
              <a:rPr lang="vi-VN" sz="2000" spc="-5" dirty="0" smtClean="0">
                <a:latin typeface="Times New Roman"/>
                <a:cs typeface="Times New Roman"/>
              </a:rPr>
              <a:t>Chi </a:t>
            </a:r>
            <a:r>
              <a:rPr lang="vi-VN" sz="2000" spc="-5" dirty="0">
                <a:latin typeface="Times New Roman"/>
                <a:cs typeface="Times New Roman"/>
              </a:rPr>
              <a:t>từ nguồn thu từ sắp xếp lại, </a:t>
            </a:r>
            <a:endParaRPr lang="en-US" sz="2000" spc="-5" dirty="0" smtClean="0">
              <a:latin typeface="Times New Roman"/>
              <a:cs typeface="Times New Roman"/>
            </a:endParaRPr>
          </a:p>
          <a:p>
            <a:pPr marL="12700" marR="6350">
              <a:lnSpc>
                <a:spcPct val="100000"/>
              </a:lnSpc>
              <a:tabLst>
                <a:tab pos="170180" algn="l"/>
              </a:tabLst>
            </a:pPr>
            <a:r>
              <a:rPr lang="vi-VN" sz="2000" spc="-5" dirty="0" smtClean="0">
                <a:latin typeface="Times New Roman"/>
                <a:cs typeface="Times New Roman"/>
              </a:rPr>
              <a:t>xử lý </a:t>
            </a:r>
            <a:r>
              <a:rPr lang="vi-VN" sz="2000" spc="-5" dirty="0">
                <a:latin typeface="Times New Roman"/>
                <a:cs typeface="Times New Roman"/>
              </a:rPr>
              <a:t>nhà, đất thuộc sở hữu nhà </a:t>
            </a:r>
            <a:r>
              <a:rPr lang="vi-VN" sz="2000" spc="-5" dirty="0" smtClean="0">
                <a:latin typeface="Times New Roman"/>
                <a:cs typeface="Times New Roman"/>
              </a:rPr>
              <a:t>nước</a:t>
            </a:r>
            <a:r>
              <a:rPr lang="en-US" sz="2000" spc="-5" dirty="0" smtClean="0">
                <a:latin typeface="Times New Roman"/>
                <a:cs typeface="Times New Roman"/>
              </a:rPr>
              <a:t>: </a:t>
            </a:r>
            <a:r>
              <a:rPr lang="en-US" sz="2000" b="1" spc="-5" dirty="0">
                <a:solidFill>
                  <a:srgbClr val="7030A0"/>
                </a:solidFill>
                <a:latin typeface="Times New Roman"/>
                <a:cs typeface="Times New Roman"/>
              </a:rPr>
              <a:t>200</a:t>
            </a:r>
            <a:r>
              <a:rPr lang="vi-VN" sz="2000" b="1" spc="-5" dirty="0">
                <a:solidFill>
                  <a:srgbClr val="7030A0"/>
                </a:solidFill>
                <a:latin typeface="Times New Roman"/>
                <a:cs typeface="Times New Roman"/>
              </a:rPr>
              <a:t> tỷ đồng</a:t>
            </a:r>
            <a:endParaRPr lang="en-US" sz="2000" spc="-5" dirty="0">
              <a:latin typeface="Times New Roman"/>
              <a:cs typeface="Times New Roman"/>
            </a:endParaRPr>
          </a:p>
          <a:p>
            <a:pPr marL="12700" marR="6350">
              <a:lnSpc>
                <a:spcPct val="100000"/>
              </a:lnSpc>
              <a:buChar char="-"/>
              <a:tabLst>
                <a:tab pos="170180" algn="l"/>
              </a:tabLst>
            </a:pPr>
            <a:r>
              <a:rPr lang="en-US" sz="2000" i="1" dirty="0">
                <a:latin typeface="Times New Roman"/>
                <a:cs typeface="Times New Roman"/>
              </a:rPr>
              <a:t> </a:t>
            </a:r>
            <a:r>
              <a:rPr lang="en-US"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thu </a:t>
            </a:r>
            <a:r>
              <a:rPr lang="en-US" sz="2000" dirty="0" err="1" smtClean="0">
                <a:latin typeface="Times New Roman"/>
                <a:cs typeface="Times New Roman"/>
              </a:rPr>
              <a:t>sử</a:t>
            </a:r>
            <a:r>
              <a:rPr lang="en-US" sz="2000" dirty="0" smtClean="0">
                <a:latin typeface="Times New Roman"/>
                <a:cs typeface="Times New Roman"/>
              </a:rPr>
              <a:t> </a:t>
            </a:r>
            <a:r>
              <a:rPr lang="en-US" sz="2000" dirty="0" err="1" smtClean="0">
                <a:latin typeface="Times New Roman"/>
                <a:cs typeface="Times New Roman"/>
              </a:rPr>
              <a:t>dụng</a:t>
            </a:r>
            <a:r>
              <a:rPr lang="en-US" sz="2000" dirty="0" smtClean="0">
                <a:latin typeface="Times New Roman"/>
                <a:cs typeface="Times New Roman"/>
              </a:rPr>
              <a:t> </a:t>
            </a:r>
            <a:r>
              <a:rPr lang="en-US" sz="2000" dirty="0" err="1" smtClean="0">
                <a:latin typeface="Times New Roman"/>
                <a:cs typeface="Times New Roman"/>
              </a:rPr>
              <a:t>đất</a:t>
            </a:r>
            <a:r>
              <a:rPr lang="en-US" sz="2000" dirty="0" smtClean="0">
                <a:latin typeface="Times New Roman"/>
                <a:cs typeface="Times New Roman"/>
              </a:rPr>
              <a:t>: </a:t>
            </a:r>
            <a:r>
              <a:rPr lang="en-US" sz="2000" b="1" dirty="0" smtClean="0">
                <a:solidFill>
                  <a:srgbClr val="7030A0"/>
                </a:solidFill>
                <a:latin typeface="Times New Roman"/>
                <a:cs typeface="Times New Roman"/>
              </a:rPr>
              <a:t>3.100 tỷ </a:t>
            </a:r>
            <a:r>
              <a:rPr lang="en-US" sz="2000" b="1"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a:p>
            <a:pPr marL="161925" indent="-149225">
              <a:lnSpc>
                <a:spcPct val="100000"/>
              </a:lnSpc>
              <a:buChar char="-"/>
              <a:tabLst>
                <a:tab pos="162560" algn="l"/>
              </a:tabLst>
            </a:pPr>
            <a:r>
              <a:rPr sz="2000" dirty="0">
                <a:latin typeface="Times New Roman"/>
                <a:cs typeface="Times New Roman"/>
              </a:rPr>
              <a:t>Chi </a:t>
            </a:r>
            <a:r>
              <a:rPr sz="2000" spc="-5" dirty="0">
                <a:latin typeface="Times New Roman"/>
                <a:cs typeface="Times New Roman"/>
              </a:rPr>
              <a:t>từ nguồn thu xổ </a:t>
            </a:r>
            <a:r>
              <a:rPr sz="2000" spc="-10" dirty="0">
                <a:latin typeface="Times New Roman"/>
                <a:cs typeface="Times New Roman"/>
              </a:rPr>
              <a:t>số </a:t>
            </a:r>
            <a:r>
              <a:rPr sz="2000" spc="-5" dirty="0">
                <a:latin typeface="Times New Roman"/>
                <a:cs typeface="Times New Roman"/>
              </a:rPr>
              <a:t>kiến thiết: </a:t>
            </a:r>
            <a:r>
              <a:rPr lang="en-US" sz="2000" b="1" dirty="0" smtClean="0">
                <a:solidFill>
                  <a:srgbClr val="7030A0"/>
                </a:solidFill>
                <a:latin typeface="Times New Roman"/>
                <a:cs typeface="Times New Roman"/>
              </a:rPr>
              <a:t>95</a:t>
            </a:r>
            <a:r>
              <a:rPr sz="2000" b="1" dirty="0" smtClean="0">
                <a:solidFill>
                  <a:srgbClr val="7030A0"/>
                </a:solidFill>
                <a:latin typeface="Times New Roman"/>
                <a:cs typeface="Times New Roman"/>
              </a:rPr>
              <a:t> </a:t>
            </a:r>
            <a:r>
              <a:rPr sz="2000" b="1" spc="-5" dirty="0">
                <a:solidFill>
                  <a:srgbClr val="7030A0"/>
                </a:solidFill>
                <a:latin typeface="Times New Roman"/>
                <a:cs typeface="Times New Roman"/>
              </a:rPr>
              <a:t>tỷ </a:t>
            </a:r>
            <a:r>
              <a:rPr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bội</a:t>
            </a:r>
            <a:r>
              <a:rPr lang="en-US" sz="2000" dirty="0" smtClean="0">
                <a:latin typeface="Times New Roman"/>
                <a:cs typeface="Times New Roman"/>
              </a:rPr>
              <a:t> chi: </a:t>
            </a:r>
            <a:r>
              <a:rPr lang="en-US" sz="2000" b="1" dirty="0" smtClean="0">
                <a:solidFill>
                  <a:srgbClr val="7030A0"/>
                </a:solidFill>
                <a:latin typeface="Times New Roman"/>
                <a:cs typeface="Times New Roman"/>
              </a:rPr>
              <a:t>83,1</a:t>
            </a:r>
            <a:r>
              <a:rPr lang="en-US" sz="2000" dirty="0" smtClean="0">
                <a:solidFill>
                  <a:srgbClr val="7030A0"/>
                </a:solidFill>
                <a:latin typeface="Times New Roman"/>
                <a:cs typeface="Times New Roman"/>
              </a:rPr>
              <a:t> </a:t>
            </a:r>
            <a:r>
              <a:rPr sz="2000" b="1" dirty="0" smtClean="0">
                <a:solidFill>
                  <a:srgbClr val="7030A0"/>
                </a:solidFill>
                <a:latin typeface="Times New Roman"/>
                <a:cs typeface="Times New Roman"/>
              </a:rPr>
              <a:t>tỷ</a:t>
            </a:r>
            <a:r>
              <a:rPr sz="2000" b="1" spc="-235" dirty="0" smtClean="0">
                <a:solidFill>
                  <a:srgbClr val="7030A0"/>
                </a:solidFill>
                <a:latin typeface="Times New Roman"/>
                <a:cs typeface="Times New Roman"/>
              </a:rPr>
              <a:t> </a:t>
            </a:r>
            <a:r>
              <a:rPr sz="2000" b="1" spc="-5"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a:lnSpc>
                <a:spcPct val="100000"/>
              </a:lnSpc>
              <a:tabLst>
                <a:tab pos="205104" algn="l"/>
              </a:tabLst>
            </a:pPr>
            <a:r>
              <a:rPr lang="en-US" sz="2000" spc="-5" dirty="0" smtClean="0">
                <a:latin typeface="Times New Roman"/>
                <a:cs typeface="Times New Roman"/>
              </a:rPr>
              <a:t>b) 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a:t>
            </a:r>
            <a:r>
              <a:rPr lang="en-US" sz="2000" spc="-5" dirty="0" err="1" smtClean="0">
                <a:latin typeface="Times New Roman"/>
                <a:cs typeface="Times New Roman"/>
              </a:rPr>
              <a:t>phát</a:t>
            </a:r>
            <a:r>
              <a:rPr lang="en-US" sz="2000" spc="-5" dirty="0" smtClean="0">
                <a:latin typeface="Times New Roman"/>
                <a:cs typeface="Times New Roman"/>
              </a:rPr>
              <a:t> </a:t>
            </a:r>
            <a:r>
              <a:rPr lang="en-US" sz="2000" spc="-5" dirty="0" err="1" smtClean="0">
                <a:latin typeface="Times New Roman"/>
                <a:cs typeface="Times New Roman"/>
              </a:rPr>
              <a:t>triển</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en-US" sz="2000" spc="-5" dirty="0" err="1" smtClean="0">
                <a:latin typeface="Times New Roman"/>
                <a:cs typeface="Times New Roman"/>
              </a:rPr>
              <a:t>quỹ</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vay</a:t>
            </a:r>
            <a:r>
              <a:rPr lang="en-US" sz="2000" spc="-5" dirty="0" smtClean="0">
                <a:latin typeface="Times New Roman"/>
                <a:cs typeface="Times New Roman"/>
              </a:rPr>
              <a:t> </a:t>
            </a:r>
            <a:r>
              <a:rPr lang="en-US" sz="2000" spc="-5" dirty="0" err="1" smtClean="0">
                <a:latin typeface="Times New Roman"/>
                <a:cs typeface="Times New Roman"/>
              </a:rPr>
              <a:t>giải</a:t>
            </a:r>
            <a:r>
              <a:rPr lang="en-US" sz="2000" spc="-5" dirty="0" smtClean="0">
                <a:latin typeface="Times New Roman"/>
                <a:cs typeface="Times New Roman"/>
              </a:rPr>
              <a:t> </a:t>
            </a:r>
            <a:r>
              <a:rPr lang="en-US" sz="2000" spc="-5" dirty="0" err="1" smtClean="0">
                <a:latin typeface="Times New Roman"/>
                <a:cs typeface="Times New Roman"/>
              </a:rPr>
              <a:t>quyết</a:t>
            </a:r>
            <a:r>
              <a:rPr lang="en-US" sz="2000" spc="-5" dirty="0" smtClean="0">
                <a:latin typeface="Times New Roman"/>
                <a:cs typeface="Times New Roman"/>
              </a:rPr>
              <a:t> </a:t>
            </a:r>
            <a:r>
              <a:rPr lang="en-US" sz="2000" spc="-5" dirty="0" err="1" smtClean="0">
                <a:latin typeface="Times New Roman"/>
                <a:cs typeface="Times New Roman"/>
              </a:rPr>
              <a:t>việc</a:t>
            </a:r>
            <a:r>
              <a:rPr lang="en-US" sz="2000" spc="-5" dirty="0" smtClean="0">
                <a:latin typeface="Times New Roman"/>
                <a:cs typeface="Times New Roman"/>
              </a:rPr>
              <a:t> </a:t>
            </a:r>
            <a:r>
              <a:rPr lang="en-US" sz="2000" spc="-5" dirty="0" err="1" smtClean="0">
                <a:latin typeface="Times New Roman"/>
                <a:cs typeface="Times New Roman"/>
              </a:rPr>
              <a:t>làm</a:t>
            </a:r>
            <a:r>
              <a:rPr lang="en-US" sz="2000" spc="-5" dirty="0" smtClean="0">
                <a:latin typeface="Times New Roman"/>
                <a:cs typeface="Times New Roman"/>
              </a:rPr>
              <a:t>): </a:t>
            </a:r>
            <a:r>
              <a:rPr lang="en-US" sz="2000" b="1" spc="-5" dirty="0">
                <a:solidFill>
                  <a:srgbClr val="7030A0"/>
                </a:solidFill>
                <a:latin typeface="Times New Roman"/>
                <a:cs typeface="Times New Roman"/>
              </a:rPr>
              <a:t>3</a:t>
            </a:r>
            <a:r>
              <a:rPr lang="en-US" sz="2000" b="1" spc="-5" dirty="0" smtClean="0">
                <a:solidFill>
                  <a:srgbClr val="7030A0"/>
                </a:solidFill>
                <a:latin typeface="Times New Roman"/>
                <a:cs typeface="Times New Roman"/>
              </a:rPr>
              <a:t>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p:spPr>
        <p:style>
          <a:lnRef idx="0">
            <a:schemeClr val="accent5"/>
          </a:lnRef>
          <a:fillRef idx="3">
            <a:schemeClr val="accent5"/>
          </a:fillRef>
          <a:effectRef idx="3">
            <a:schemeClr val="accent5"/>
          </a:effectRef>
          <a:fontRef idx="minor">
            <a:schemeClr val="lt1"/>
          </a:fontRef>
        </p:style>
        <p:txBody>
          <a:bodyPr wrap="square" lIns="0" tIns="0" rIns="0" bIns="0" rtlCol="0"/>
          <a:lstStyle/>
          <a:p>
            <a:endParaRPr/>
          </a:p>
        </p:txBody>
      </p:sp>
      <p:sp>
        <p:nvSpPr>
          <p:cNvPr id="3" name="object 3"/>
          <p:cNvSpPr txBox="1">
            <a:spLocks noGrp="1"/>
          </p:cNvSpPr>
          <p:nvPr>
            <p:ph type="title"/>
          </p:nvPr>
        </p:nvSpPr>
        <p:spPr>
          <a:xfrm>
            <a:off x="971600" y="161036"/>
            <a:ext cx="7732979" cy="320601"/>
          </a:xfrm>
          <a:prstGeom prst="rect">
            <a:avLst/>
          </a:prstGeom>
        </p:spPr>
        <p:txBody>
          <a:bodyPr vert="horz" wrap="square" lIns="0" tIns="12700" rIns="0" bIns="0" rtlCol="0">
            <a:spAutoFit/>
          </a:bodyPr>
          <a:lstStyle/>
          <a:p>
            <a:pPr marL="14604">
              <a:lnSpc>
                <a:spcPct val="100000"/>
              </a:lnSpc>
              <a:spcBef>
                <a:spcPts val="100"/>
              </a:spcBef>
            </a:pPr>
            <a:r>
              <a:rPr lang="en-US" spc="-160" dirty="0" smtClean="0">
                <a:solidFill>
                  <a:schemeClr val="tx1"/>
                </a:solidFill>
                <a:latin typeface="Times New Roman" panose="02020603050405020304" pitchFamily="18" charset="0"/>
                <a:cs typeface="Times New Roman" panose="02020603050405020304" pitchFamily="18" charset="0"/>
              </a:rPr>
              <a:t>IV. </a:t>
            </a:r>
            <a:r>
              <a:rPr spc="-160" dirty="0" smtClean="0">
                <a:solidFill>
                  <a:schemeClr val="tx1"/>
                </a:solidFill>
                <a:latin typeface="Times New Roman" panose="02020603050405020304" pitchFamily="18" charset="0"/>
                <a:cs typeface="Times New Roman" panose="02020603050405020304" pitchFamily="18" charset="0"/>
              </a:rPr>
              <a:t>DỰ </a:t>
            </a:r>
            <a:r>
              <a:rPr lang="en-US" spc="-160" dirty="0" smtClean="0">
                <a:solidFill>
                  <a:schemeClr val="tx1"/>
                </a:solidFill>
                <a:latin typeface="Times New Roman" panose="02020603050405020304" pitchFamily="18" charset="0"/>
                <a:cs typeface="Times New Roman" panose="02020603050405020304" pitchFamily="18" charset="0"/>
              </a:rPr>
              <a:t> </a:t>
            </a:r>
            <a:r>
              <a:rPr spc="-215" dirty="0" smtClean="0">
                <a:solidFill>
                  <a:schemeClr val="tx1"/>
                </a:solidFill>
                <a:latin typeface="Times New Roman" panose="02020603050405020304" pitchFamily="18" charset="0"/>
                <a:cs typeface="Times New Roman" panose="02020603050405020304" pitchFamily="18" charset="0"/>
              </a:rPr>
              <a:t>TOÁN </a:t>
            </a:r>
            <a:r>
              <a:rPr lang="en-US" spc="-215" dirty="0" smtClean="0">
                <a:solidFill>
                  <a:schemeClr val="tx1"/>
                </a:solidFill>
                <a:latin typeface="Times New Roman" panose="02020603050405020304" pitchFamily="18" charset="0"/>
                <a:cs typeface="Times New Roman" panose="02020603050405020304" pitchFamily="18" charset="0"/>
              </a:rPr>
              <a:t> </a:t>
            </a:r>
            <a:r>
              <a:rPr spc="-200" dirty="0" smtClean="0">
                <a:solidFill>
                  <a:schemeClr val="tx1"/>
                </a:solidFill>
                <a:latin typeface="Times New Roman" panose="02020603050405020304" pitchFamily="18" charset="0"/>
                <a:cs typeface="Times New Roman" panose="02020603050405020304" pitchFamily="18" charset="0"/>
              </a:rPr>
              <a:t>CHI</a:t>
            </a:r>
            <a:r>
              <a:rPr lang="en-US" spc="-200" dirty="0" smtClean="0">
                <a:solidFill>
                  <a:schemeClr val="tx1"/>
                </a:solidFill>
                <a:latin typeface="Times New Roman" panose="02020603050405020304" pitchFamily="18" charset="0"/>
                <a:cs typeface="Times New Roman" panose="02020603050405020304" pitchFamily="18" charset="0"/>
              </a:rPr>
              <a:t> </a:t>
            </a:r>
            <a:r>
              <a:rPr lang="vi-VN" spc="-240" dirty="0">
                <a:solidFill>
                  <a:schemeClr val="bg2">
                    <a:lumMod val="10000"/>
                  </a:schemeClr>
                </a:solidFill>
                <a:latin typeface="Times New Roman" panose="02020603050405020304" pitchFamily="18" charset="0"/>
                <a:cs typeface="Times New Roman" panose="02020603050405020304" pitchFamily="18" charset="0"/>
              </a:rPr>
              <a:t>NGÂN  SÁCH  ĐỊA  PHƯƠNG</a:t>
            </a:r>
            <a:endParaRPr spc="-215" dirty="0">
              <a:solidFill>
                <a:schemeClr val="tx1"/>
              </a:solidFill>
              <a:latin typeface="Times New Roman" panose="02020603050405020304" pitchFamily="18" charset="0"/>
              <a:cs typeface="Times New Roman" panose="02020603050405020304" pitchFamily="18" charset="0"/>
            </a:endParaRPr>
          </a:p>
        </p:txBody>
      </p:sp>
      <p:sp>
        <p:nvSpPr>
          <p:cNvPr id="4" name="object 4"/>
          <p:cNvSpPr/>
          <p:nvPr/>
        </p:nvSpPr>
        <p:spPr>
          <a:xfrm>
            <a:off x="794004" y="1554062"/>
            <a:ext cx="1165097" cy="4539234"/>
          </a:xfrm>
          <a:prstGeom prst="rect">
            <a:avLst/>
          </a:prstGeom>
        </p:spPr>
        <p:style>
          <a:lnRef idx="0">
            <a:schemeClr val="accent2"/>
          </a:lnRef>
          <a:fillRef idx="3">
            <a:schemeClr val="accent2"/>
          </a:fillRef>
          <a:effectRef idx="3">
            <a:schemeClr val="accent2"/>
          </a:effectRef>
          <a:fontRef idx="minor">
            <a:schemeClr val="lt1"/>
          </a:fontRef>
        </p:style>
        <p:txBody>
          <a:bodyPr wrap="square" lIns="0" tIns="0" rIns="0" bIns="0" rtlCol="0"/>
          <a:lstStyle/>
          <a:p>
            <a:endParaRPr/>
          </a:p>
        </p:txBody>
      </p:sp>
      <p:sp>
        <p:nvSpPr>
          <p:cNvPr id="5" name="object 5"/>
          <p:cNvSpPr txBox="1"/>
          <p:nvPr/>
        </p:nvSpPr>
        <p:spPr>
          <a:xfrm>
            <a:off x="899592" y="2999716"/>
            <a:ext cx="875030" cy="1243930"/>
          </a:xfrm>
          <a:prstGeom prst="rect">
            <a:avLst/>
          </a:prstGeom>
        </p:spPr>
        <p:txBody>
          <a:bodyPr vert="horz" wrap="square" lIns="0" tIns="12700" rIns="0" bIns="0" rtlCol="0">
            <a:spAutoFit/>
          </a:bodyPr>
          <a:lstStyle/>
          <a:p>
            <a:pPr marL="12700" algn="ctr">
              <a:lnSpc>
                <a:spcPct val="100000"/>
              </a:lnSpc>
              <a:spcBef>
                <a:spcPts val="100"/>
              </a:spcBef>
            </a:pPr>
            <a:r>
              <a:rPr lang="en-US" sz="2000" b="1" dirty="0" err="1" smtClean="0">
                <a:solidFill>
                  <a:srgbClr val="FFFFFF"/>
                </a:solidFill>
                <a:latin typeface="Times New Roman" panose="02020603050405020304" pitchFamily="18" charset="0"/>
                <a:cs typeface="Times New Roman" panose="02020603050405020304" pitchFamily="18" charset="0"/>
              </a:rPr>
              <a:t>Tổng</a:t>
            </a:r>
            <a:r>
              <a:rPr lang="en-US" sz="2000" b="1" dirty="0" smtClean="0">
                <a:solidFill>
                  <a:srgbClr val="FFFFFF"/>
                </a:solidFill>
                <a:latin typeface="Times New Roman" panose="02020603050405020304" pitchFamily="18" charset="0"/>
                <a:cs typeface="Times New Roman" panose="02020603050405020304" pitchFamily="18" charset="0"/>
              </a:rPr>
              <a:t> chi ĐTPT 5.108,1</a:t>
            </a:r>
            <a:endParaRPr sz="2000" dirty="0">
              <a:latin typeface="Times New Roman" panose="02020603050405020304" pitchFamily="18" charset="0"/>
              <a:cs typeface="Times New Roman" panose="02020603050405020304" pitchFamily="18" charset="0"/>
            </a:endParaRPr>
          </a:p>
        </p:txBody>
      </p:sp>
      <p:sp>
        <p:nvSpPr>
          <p:cNvPr id="7" name="object 7"/>
          <p:cNvSpPr/>
          <p:nvPr/>
        </p:nvSpPr>
        <p:spPr>
          <a:xfrm>
            <a:off x="2513314" y="1554062"/>
            <a:ext cx="1050574" cy="2955058"/>
          </a:xfrm>
          <a:prstGeom prst="rect">
            <a:avLst/>
          </a:prstGeom>
        </p:spPr>
        <p:style>
          <a:lnRef idx="0">
            <a:schemeClr val="accent3"/>
          </a:lnRef>
          <a:fillRef idx="3">
            <a:schemeClr val="accent3"/>
          </a:fillRef>
          <a:effectRef idx="3">
            <a:schemeClr val="accent3"/>
          </a:effectRef>
          <a:fontRef idx="minor">
            <a:schemeClr val="lt1"/>
          </a:fontRef>
        </p:style>
        <p:txBody>
          <a:bodyPr wrap="square" lIns="0" tIns="0" rIns="0" bIns="0" rtlCol="0"/>
          <a:lstStyle/>
          <a:p>
            <a:endParaRPr/>
          </a:p>
        </p:txBody>
      </p:sp>
      <p:sp>
        <p:nvSpPr>
          <p:cNvPr id="8" name="object 8"/>
          <p:cNvSpPr txBox="1"/>
          <p:nvPr/>
        </p:nvSpPr>
        <p:spPr>
          <a:xfrm>
            <a:off x="2619139" y="2358515"/>
            <a:ext cx="805815" cy="856645"/>
          </a:xfrm>
          <a:prstGeom prst="rect">
            <a:avLst/>
          </a:prstGeom>
        </p:spPr>
        <p:txBody>
          <a:bodyPr vert="horz" wrap="square" lIns="0" tIns="12700" rIns="0" bIns="0" rtlCol="0">
            <a:spAutoFit/>
          </a:bodyPr>
          <a:lstStyle/>
          <a:p>
            <a:pPr marL="12700" marR="5080" indent="115570" algn="ctr">
              <a:lnSpc>
                <a:spcPct val="100000"/>
              </a:lnSpc>
              <a:spcBef>
                <a:spcPts val="100"/>
              </a:spcBef>
            </a:pPr>
            <a:r>
              <a:rPr b="1" spc="-260" dirty="0" smtClean="0">
                <a:solidFill>
                  <a:srgbClr val="FFFFFF"/>
                </a:solidFill>
                <a:latin typeface="Times New Roman" panose="02020603050405020304" pitchFamily="18" charset="0"/>
                <a:cs typeface="Times New Roman" panose="02020603050405020304" pitchFamily="18" charset="0"/>
              </a:rPr>
              <a:t>NS</a:t>
            </a:r>
            <a:r>
              <a:rPr lang="en-US" b="1" spc="-260" dirty="0" smtClean="0">
                <a:solidFill>
                  <a:srgbClr val="FFFFFF"/>
                </a:solidFill>
                <a:latin typeface="Times New Roman" panose="02020603050405020304" pitchFamily="18" charset="0"/>
                <a:cs typeface="Times New Roman" panose="02020603050405020304" pitchFamily="18" charset="0"/>
              </a:rPr>
              <a:t>  TỈNH </a:t>
            </a:r>
          </a:p>
          <a:p>
            <a:pPr marL="12700" marR="5080" indent="115570" algn="ctr">
              <a:lnSpc>
                <a:spcPct val="100000"/>
              </a:lnSpc>
              <a:spcBef>
                <a:spcPts val="100"/>
              </a:spcBef>
            </a:pPr>
            <a:r>
              <a:rPr lang="en-US" b="1" spc="-260" dirty="0" smtClean="0">
                <a:solidFill>
                  <a:srgbClr val="FFFFFF"/>
                </a:solidFill>
                <a:latin typeface="Times New Roman" panose="02020603050405020304" pitchFamily="18" charset="0"/>
                <a:cs typeface="Times New Roman" panose="02020603050405020304" pitchFamily="18" charset="0"/>
              </a:rPr>
              <a:t>4.053,6</a:t>
            </a:r>
            <a:endParaRPr dirty="0">
              <a:latin typeface="Times New Roman" panose="02020603050405020304" pitchFamily="18" charset="0"/>
              <a:cs typeface="Times New Roman" panose="02020603050405020304" pitchFamily="18" charset="0"/>
            </a:endParaRPr>
          </a:p>
        </p:txBody>
      </p:sp>
      <p:sp>
        <p:nvSpPr>
          <p:cNvPr id="9" name="object 9"/>
          <p:cNvSpPr/>
          <p:nvPr/>
        </p:nvSpPr>
        <p:spPr>
          <a:xfrm>
            <a:off x="2513314" y="4502446"/>
            <a:ext cx="1044990" cy="1590850"/>
          </a:xfrm>
          <a:prstGeom prst="rect">
            <a:avLst/>
          </a:prstGeom>
        </p:spPr>
        <p:style>
          <a:lnRef idx="0">
            <a:schemeClr val="accent1"/>
          </a:lnRef>
          <a:fillRef idx="3">
            <a:schemeClr val="accent1"/>
          </a:fillRef>
          <a:effectRef idx="3">
            <a:schemeClr val="accent1"/>
          </a:effectRef>
          <a:fontRef idx="minor">
            <a:schemeClr val="lt1"/>
          </a:fontRef>
        </p:style>
        <p:txBody>
          <a:bodyPr wrap="square" lIns="0" tIns="0" rIns="0" bIns="0" rtlCol="0"/>
          <a:lstStyle/>
          <a:p>
            <a:endParaRPr/>
          </a:p>
        </p:txBody>
      </p:sp>
      <p:sp>
        <p:nvSpPr>
          <p:cNvPr id="10" name="object 10"/>
          <p:cNvSpPr txBox="1"/>
          <p:nvPr/>
        </p:nvSpPr>
        <p:spPr>
          <a:xfrm>
            <a:off x="2697243" y="4612386"/>
            <a:ext cx="727711" cy="844462"/>
          </a:xfrm>
          <a:prstGeom prst="rect">
            <a:avLst/>
          </a:prstGeom>
        </p:spPr>
        <p:txBody>
          <a:bodyPr vert="horz" wrap="square" lIns="0" tIns="13335" rIns="0" bIns="0" rtlCol="0">
            <a:spAutoFit/>
          </a:bodyPr>
          <a:lstStyle/>
          <a:p>
            <a:pPr marL="12700" algn="ctr">
              <a:lnSpc>
                <a:spcPct val="100000"/>
              </a:lnSpc>
              <a:spcBef>
                <a:spcPts val="105"/>
              </a:spcBef>
            </a:pPr>
            <a:r>
              <a:rPr b="1" spc="-220" dirty="0" smtClean="0">
                <a:solidFill>
                  <a:srgbClr val="FFFFFF"/>
                </a:solidFill>
                <a:latin typeface="Times New Roman" panose="02020603050405020304" pitchFamily="18" charset="0"/>
                <a:cs typeface="Times New Roman" panose="02020603050405020304" pitchFamily="18" charset="0"/>
              </a:rPr>
              <a:t>NS</a:t>
            </a:r>
            <a:r>
              <a:rPr lang="en-US" b="1" spc="-220" dirty="0" smtClean="0">
                <a:solidFill>
                  <a:srgbClr val="FFFFFF"/>
                </a:solidFill>
                <a:latin typeface="Times New Roman" panose="02020603050405020304" pitchFamily="18" charset="0"/>
                <a:cs typeface="Times New Roman" panose="02020603050405020304" pitchFamily="18" charset="0"/>
              </a:rPr>
              <a:t>  HUYỆN  1.054,5</a:t>
            </a:r>
            <a:endParaRPr dirty="0">
              <a:latin typeface="Times New Roman" panose="02020603050405020304" pitchFamily="18" charset="0"/>
              <a:cs typeface="Times New Roman" panose="02020603050405020304" pitchFamily="18" charset="0"/>
            </a:endParaRPr>
          </a:p>
        </p:txBody>
      </p:sp>
      <p:sp>
        <p:nvSpPr>
          <p:cNvPr id="11" name="object 11"/>
          <p:cNvSpPr/>
          <p:nvPr/>
        </p:nvSpPr>
        <p:spPr>
          <a:xfrm>
            <a:off x="1968279" y="2999716"/>
            <a:ext cx="581406" cy="625614"/>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3654538" y="2659370"/>
            <a:ext cx="502170" cy="625614"/>
          </a:xfrm>
          <a:prstGeom prst="rect">
            <a:avLst/>
          </a:prstGeom>
          <a:blipFill>
            <a:blip r:embed="rId4" cstate="print"/>
            <a:stretch>
              <a:fillRect/>
            </a:stretch>
          </a:blipFill>
        </p:spPr>
        <p:txBody>
          <a:bodyPr wrap="square" lIns="0" tIns="0" rIns="0" bIns="0" rtlCol="0"/>
          <a:lstStyle/>
          <a:p>
            <a:endParaRPr/>
          </a:p>
        </p:txBody>
      </p:sp>
      <p:sp>
        <p:nvSpPr>
          <p:cNvPr id="13" name="object 13"/>
          <p:cNvSpPr txBox="1"/>
          <p:nvPr/>
        </p:nvSpPr>
        <p:spPr>
          <a:xfrm>
            <a:off x="4187174" y="1753298"/>
            <a:ext cx="4424680" cy="2539798"/>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endParaRPr lang="en-US" sz="1600" spc="-5" dirty="0" smtClean="0">
              <a:solidFill>
                <a:srgbClr val="FF0000"/>
              </a:solidFill>
              <a:latin typeface="Times New Roman"/>
              <a:cs typeface="Times New Roman"/>
            </a:endParaRPr>
          </a:p>
          <a:p>
            <a:pPr marL="90805">
              <a:lnSpc>
                <a:spcPct val="100000"/>
              </a:lnSpc>
              <a:spcBef>
                <a:spcPts val="305"/>
              </a:spcBef>
            </a:pPr>
            <a:r>
              <a:rPr lang="en-US" sz="1600" spc="-5" dirty="0" smtClean="0">
                <a:latin typeface="Times New Roman"/>
                <a:cs typeface="Times New Roman"/>
              </a:rPr>
              <a:t>*</a:t>
            </a:r>
            <a:r>
              <a:rPr sz="1600" spc="-5" dirty="0" smtClean="0">
                <a:latin typeface="Times New Roman"/>
                <a:cs typeface="Times New Roman"/>
              </a:rPr>
              <a:t>Chi </a:t>
            </a:r>
            <a:r>
              <a:rPr sz="1600" spc="-5" dirty="0">
                <a:latin typeface="Times New Roman"/>
                <a:cs typeface="Times New Roman"/>
              </a:rPr>
              <a:t>đầu tư cho </a:t>
            </a:r>
            <a:r>
              <a:rPr sz="1600" spc="-10" dirty="0">
                <a:latin typeface="Times New Roman"/>
                <a:cs typeface="Times New Roman"/>
              </a:rPr>
              <a:t>các </a:t>
            </a:r>
            <a:r>
              <a:rPr sz="1600" dirty="0" err="1">
                <a:latin typeface="Times New Roman"/>
                <a:cs typeface="Times New Roman"/>
              </a:rPr>
              <a:t>dự</a:t>
            </a:r>
            <a:r>
              <a:rPr sz="1600" spc="25" dirty="0">
                <a:latin typeface="Times New Roman"/>
                <a:cs typeface="Times New Roman"/>
              </a:rPr>
              <a:t> </a:t>
            </a:r>
            <a:r>
              <a:rPr sz="1600" spc="-5" dirty="0" err="1">
                <a:latin typeface="Times New Roman"/>
                <a:cs typeface="Times New Roman"/>
              </a:rPr>
              <a:t>án</a:t>
            </a:r>
            <a:r>
              <a:rPr sz="1600" spc="-5" dirty="0" smtClean="0">
                <a:latin typeface="Times New Roman"/>
                <a:cs typeface="Times New Roman"/>
              </a:rPr>
              <a:t>:</a:t>
            </a:r>
            <a:r>
              <a:rPr lang="en-US" sz="1600" spc="-5" dirty="0" smtClean="0">
                <a:latin typeface="Times New Roman"/>
                <a:cs typeface="Times New Roman"/>
              </a:rPr>
              <a:t> </a:t>
            </a:r>
            <a:r>
              <a:rPr lang="en-US" sz="1600" b="1" spc="-5" dirty="0" smtClean="0">
                <a:latin typeface="Times New Roman"/>
                <a:cs typeface="Times New Roman"/>
              </a:rPr>
              <a:t>4.023,6 </a:t>
            </a:r>
            <a:r>
              <a:rPr lang="en-US" sz="1600" b="1" spc="-5" dirty="0" err="1" smtClean="0">
                <a:latin typeface="Times New Roman"/>
                <a:cs typeface="Times New Roman"/>
              </a:rPr>
              <a:t>tỷ</a:t>
            </a:r>
            <a:r>
              <a:rPr lang="en-US" sz="1600" b="1" spc="-5" dirty="0" smtClean="0">
                <a:latin typeface="Times New Roman"/>
                <a:cs typeface="Times New Roman"/>
              </a:rPr>
              <a:t> </a:t>
            </a:r>
            <a:r>
              <a:rPr lang="en-US" sz="1600" b="1" spc="-5" dirty="0" err="1" smtClean="0">
                <a:latin typeface="Times New Roman"/>
                <a:cs typeface="Times New Roman"/>
              </a:rPr>
              <a:t>đồng</a:t>
            </a:r>
            <a:endParaRPr sz="1600" b="1" dirty="0">
              <a:latin typeface="Times New Roman"/>
              <a:cs typeface="Times New Roman"/>
            </a:endParaRPr>
          </a:p>
          <a:p>
            <a:pPr marL="210185" indent="-119380">
              <a:lnSpc>
                <a:spcPct val="100000"/>
              </a:lnSpc>
              <a:spcBef>
                <a:spcPts val="5"/>
              </a:spcBef>
              <a:buChar char="-"/>
              <a:tabLst>
                <a:tab pos="210185" algn="l"/>
              </a:tabLst>
            </a:pPr>
            <a:r>
              <a:rPr sz="1600" spc="-5" dirty="0">
                <a:latin typeface="Times New Roman"/>
                <a:cs typeface="Times New Roman"/>
              </a:rPr>
              <a:t>Chi XDCB </a:t>
            </a:r>
            <a:r>
              <a:rPr sz="1600" dirty="0">
                <a:latin typeface="Times New Roman"/>
                <a:cs typeface="Times New Roman"/>
              </a:rPr>
              <a:t>vốn </a:t>
            </a:r>
            <a:r>
              <a:rPr sz="1600" spc="-5" dirty="0">
                <a:latin typeface="Times New Roman"/>
                <a:cs typeface="Times New Roman"/>
              </a:rPr>
              <a:t>trong nước: </a:t>
            </a:r>
            <a:r>
              <a:rPr lang="en-US" sz="1600" b="1" dirty="0" smtClean="0">
                <a:latin typeface="Times New Roman"/>
                <a:cs typeface="Times New Roman"/>
              </a:rPr>
              <a:t>1.280 </a:t>
            </a:r>
            <a:r>
              <a:rPr sz="1600" b="1" spc="-5" dirty="0" err="1" smtClean="0">
                <a:latin typeface="Times New Roman"/>
                <a:cs typeface="Times New Roman"/>
              </a:rPr>
              <a:t>tỷ</a:t>
            </a:r>
            <a:r>
              <a:rPr sz="1600" b="1" spc="15" dirty="0" smtClean="0">
                <a:latin typeface="Times New Roman"/>
                <a:cs typeface="Times New Roman"/>
              </a:rPr>
              <a:t> </a:t>
            </a:r>
            <a:r>
              <a:rPr sz="1600" b="1" spc="-10" dirty="0" err="1" smtClean="0">
                <a:latin typeface="Times New Roman"/>
                <a:cs typeface="Times New Roman"/>
              </a:rPr>
              <a:t>đồng</a:t>
            </a:r>
            <a:endParaRPr lang="en-US" sz="1600" b="1" spc="-10" dirty="0" smtClean="0">
              <a:latin typeface="Times New Roman"/>
              <a:cs typeface="Times New Roman"/>
            </a:endParaRPr>
          </a:p>
          <a:p>
            <a:pPr marL="210185" indent="-119380">
              <a:lnSpc>
                <a:spcPct val="100000"/>
              </a:lnSpc>
              <a:spcBef>
                <a:spcPts val="5"/>
              </a:spcBef>
              <a:buChar char="-"/>
              <a:tabLst>
                <a:tab pos="210185" algn="l"/>
              </a:tabLst>
            </a:pPr>
            <a:r>
              <a:rPr lang="vi-VN" sz="1600" dirty="0">
                <a:latin typeface="Times New Roman"/>
                <a:cs typeface="Times New Roman"/>
              </a:rPr>
              <a:t>Chi từ nguồn thu từ sắp xếp lại, xử lý nhà, đất thuộc sở hữu nhà </a:t>
            </a:r>
            <a:r>
              <a:rPr lang="vi-VN" sz="1600" dirty="0" smtClean="0">
                <a:latin typeface="Times New Roman"/>
                <a:cs typeface="Times New Roman"/>
              </a:rPr>
              <a:t>nước</a:t>
            </a:r>
            <a:r>
              <a:rPr lang="en-US" sz="1600" dirty="0" smtClean="0">
                <a:latin typeface="Times New Roman"/>
                <a:cs typeface="Times New Roman"/>
              </a:rPr>
              <a:t>: </a:t>
            </a:r>
            <a:r>
              <a:rPr lang="en-US" sz="1600" b="1" dirty="0" smtClean="0">
                <a:latin typeface="Times New Roman"/>
                <a:cs typeface="Times New Roman"/>
              </a:rPr>
              <a:t>200 </a:t>
            </a:r>
            <a:r>
              <a:rPr lang="en-US" sz="1600" b="1" dirty="0" err="1" smtClean="0">
                <a:latin typeface="Times New Roman"/>
                <a:cs typeface="Times New Roman"/>
              </a:rPr>
              <a:t>tỷ</a:t>
            </a:r>
            <a:r>
              <a:rPr lang="en-US" sz="1600" b="1" dirty="0" smtClean="0">
                <a:latin typeface="Times New Roman"/>
                <a:cs typeface="Times New Roman"/>
              </a:rPr>
              <a:t> </a:t>
            </a:r>
            <a:r>
              <a:rPr lang="en-US" sz="1600" b="1" dirty="0" err="1" smtClean="0">
                <a:latin typeface="Times New Roman"/>
                <a:cs typeface="Times New Roman"/>
              </a:rPr>
              <a:t>đồng</a:t>
            </a:r>
            <a:endParaRPr sz="1600" b="1" dirty="0">
              <a:latin typeface="Times New Roman"/>
              <a:cs typeface="Times New Roman"/>
            </a:endParaRPr>
          </a:p>
          <a:p>
            <a:pPr marL="90805">
              <a:lnSpc>
                <a:spcPct val="100000"/>
              </a:lnSpc>
            </a:pPr>
            <a:r>
              <a:rPr sz="1600" dirty="0" smtClean="0">
                <a:latin typeface="Times New Roman"/>
                <a:cs typeface="Times New Roman"/>
              </a:rPr>
              <a:t>-</a:t>
            </a:r>
            <a:r>
              <a:rPr lang="en-US" sz="1600" dirty="0" smtClean="0">
                <a:latin typeface="Times New Roman"/>
                <a:cs typeface="Times New Roman"/>
              </a:rPr>
              <a:t> </a:t>
            </a:r>
            <a:r>
              <a:rPr sz="1600" dirty="0" smtClean="0">
                <a:latin typeface="Times New Roman"/>
                <a:cs typeface="Times New Roman"/>
              </a:rPr>
              <a:t>Chi </a:t>
            </a:r>
            <a:r>
              <a:rPr sz="1600" spc="-5" dirty="0">
                <a:latin typeface="Times New Roman"/>
                <a:cs typeface="Times New Roman"/>
              </a:rPr>
              <a:t>từ </a:t>
            </a:r>
            <a:r>
              <a:rPr sz="1600" dirty="0">
                <a:latin typeface="Times New Roman"/>
                <a:cs typeface="Times New Roman"/>
              </a:rPr>
              <a:t>nguồn </a:t>
            </a:r>
            <a:r>
              <a:rPr sz="1600" spc="-5" dirty="0">
                <a:latin typeface="Times New Roman"/>
                <a:cs typeface="Times New Roman"/>
              </a:rPr>
              <a:t>thu tiền SDĐ: </a:t>
            </a:r>
            <a:r>
              <a:rPr lang="en-US" sz="1600" b="1" spc="-45" dirty="0" smtClean="0">
                <a:latin typeface="Times New Roman"/>
                <a:cs typeface="Times New Roman"/>
              </a:rPr>
              <a:t>2.365,5</a:t>
            </a:r>
            <a:r>
              <a:rPr sz="1600" b="1" spc="-45" dirty="0" smtClean="0">
                <a:latin typeface="Times New Roman"/>
                <a:cs typeface="Times New Roman"/>
              </a:rPr>
              <a:t> </a:t>
            </a:r>
            <a:r>
              <a:rPr sz="1600" b="1" spc="-5" dirty="0">
                <a:latin typeface="Times New Roman"/>
                <a:cs typeface="Times New Roman"/>
              </a:rPr>
              <a:t>tỷ</a:t>
            </a:r>
            <a:r>
              <a:rPr sz="1600" b="1" spc="60" dirty="0">
                <a:latin typeface="Times New Roman"/>
                <a:cs typeface="Times New Roman"/>
              </a:rPr>
              <a:t> </a:t>
            </a:r>
            <a:r>
              <a:rPr sz="1600" b="1" spc="-10" dirty="0">
                <a:latin typeface="Times New Roman"/>
                <a:cs typeface="Times New Roman"/>
              </a:rPr>
              <a:t>đồng</a:t>
            </a:r>
            <a:endParaRPr sz="1600" dirty="0">
              <a:latin typeface="Times New Roman"/>
              <a:cs typeface="Times New Roman"/>
            </a:endParaRPr>
          </a:p>
          <a:p>
            <a:pPr marL="210185" indent="-119380">
              <a:lnSpc>
                <a:spcPct val="100000"/>
              </a:lnSpc>
              <a:buChar char="-"/>
              <a:tabLst>
                <a:tab pos="210185" algn="l"/>
              </a:tabLst>
            </a:pPr>
            <a:r>
              <a:rPr sz="1600" spc="-5" dirty="0">
                <a:latin typeface="Times New Roman"/>
                <a:cs typeface="Times New Roman"/>
              </a:rPr>
              <a:t>Chi từ </a:t>
            </a:r>
            <a:r>
              <a:rPr sz="1600" dirty="0">
                <a:latin typeface="Times New Roman"/>
                <a:cs typeface="Times New Roman"/>
              </a:rPr>
              <a:t>nguồn </a:t>
            </a:r>
            <a:r>
              <a:rPr sz="1600" spc="-25" dirty="0">
                <a:latin typeface="Times New Roman"/>
                <a:cs typeface="Times New Roman"/>
              </a:rPr>
              <a:t>XSKT: </a:t>
            </a:r>
            <a:r>
              <a:rPr lang="en-US" sz="1600" b="1" dirty="0" smtClean="0">
                <a:latin typeface="Times New Roman"/>
                <a:cs typeface="Times New Roman"/>
              </a:rPr>
              <a:t>95</a:t>
            </a:r>
            <a:r>
              <a:rPr sz="1600" b="1" dirty="0" smtClean="0">
                <a:latin typeface="Times New Roman"/>
                <a:cs typeface="Times New Roman"/>
              </a:rPr>
              <a:t> </a:t>
            </a:r>
            <a:r>
              <a:rPr sz="1600" b="1" spc="-5" dirty="0">
                <a:latin typeface="Times New Roman"/>
                <a:cs typeface="Times New Roman"/>
              </a:rPr>
              <a:t>tỷ</a:t>
            </a:r>
            <a:r>
              <a:rPr sz="1600" b="1" spc="-250" dirty="0">
                <a:latin typeface="Times New Roman"/>
                <a:cs typeface="Times New Roman"/>
              </a:rPr>
              <a:t> </a:t>
            </a:r>
            <a:r>
              <a:rPr sz="1600" b="1" spc="-10" dirty="0" err="1" smtClean="0">
                <a:latin typeface="Times New Roman"/>
                <a:cs typeface="Times New Roman"/>
              </a:rPr>
              <a:t>đồng</a:t>
            </a:r>
            <a:endParaRPr lang="en-US" sz="1600" b="1" spc="-10" dirty="0" smtClean="0">
              <a:latin typeface="Times New Roman"/>
              <a:cs typeface="Times New Roman"/>
            </a:endParaRPr>
          </a:p>
          <a:p>
            <a:pPr marL="210185" indent="-119380">
              <a:lnSpc>
                <a:spcPct val="100000"/>
              </a:lnSpc>
              <a:buChar char="-"/>
              <a:tabLst>
                <a:tab pos="210185" algn="l"/>
              </a:tabLst>
            </a:pPr>
            <a:r>
              <a:rPr lang="en-US" sz="1600" spc="-10" dirty="0" smtClean="0">
                <a:latin typeface="Times New Roman"/>
                <a:cs typeface="Times New Roman"/>
              </a:rPr>
              <a:t>Chi </a:t>
            </a:r>
            <a:r>
              <a:rPr lang="en-US" sz="1600" spc="-10" dirty="0" err="1" smtClean="0">
                <a:latin typeface="Times New Roman"/>
                <a:cs typeface="Times New Roman"/>
              </a:rPr>
              <a:t>từ</a:t>
            </a:r>
            <a:r>
              <a:rPr lang="en-US" sz="1600" spc="-10" dirty="0" smtClean="0">
                <a:latin typeface="Times New Roman"/>
                <a:cs typeface="Times New Roman"/>
              </a:rPr>
              <a:t> </a:t>
            </a:r>
            <a:r>
              <a:rPr lang="en-US" sz="1600" spc="-10" dirty="0" err="1" smtClean="0">
                <a:latin typeface="Times New Roman"/>
                <a:cs typeface="Times New Roman"/>
              </a:rPr>
              <a:t>nguồn</a:t>
            </a:r>
            <a:r>
              <a:rPr lang="en-US" sz="1600" spc="-10" dirty="0" smtClean="0">
                <a:latin typeface="Times New Roman"/>
                <a:cs typeface="Times New Roman"/>
              </a:rPr>
              <a:t> </a:t>
            </a:r>
            <a:r>
              <a:rPr lang="en-US" sz="1600" spc="-10" dirty="0" err="1" smtClean="0">
                <a:latin typeface="Times New Roman"/>
                <a:cs typeface="Times New Roman"/>
              </a:rPr>
              <a:t>bội</a:t>
            </a:r>
            <a:r>
              <a:rPr lang="en-US" sz="1600" spc="-10" dirty="0" smtClean="0">
                <a:latin typeface="Times New Roman"/>
                <a:cs typeface="Times New Roman"/>
              </a:rPr>
              <a:t> chi: </a:t>
            </a:r>
            <a:r>
              <a:rPr lang="en-US" sz="1600" b="1" spc="-10" dirty="0" smtClean="0">
                <a:latin typeface="Times New Roman"/>
                <a:cs typeface="Times New Roman"/>
              </a:rPr>
              <a:t>83,1 tỷ </a:t>
            </a:r>
            <a:r>
              <a:rPr lang="en-US" sz="1600" b="1" spc="-10" dirty="0" err="1" smtClean="0">
                <a:latin typeface="Times New Roman"/>
                <a:cs typeface="Times New Roman"/>
              </a:rPr>
              <a:t>đồng</a:t>
            </a:r>
            <a:endParaRPr lang="en-US" sz="1600" b="1" spc="-10" dirty="0" smtClean="0">
              <a:latin typeface="Times New Roman"/>
              <a:cs typeface="Times New Roman"/>
            </a:endParaRPr>
          </a:p>
          <a:p>
            <a:pPr marL="90805">
              <a:lnSpc>
                <a:spcPct val="100000"/>
              </a:lnSpc>
              <a:tabLst>
                <a:tab pos="210185" algn="l"/>
              </a:tabLst>
            </a:pPr>
            <a:r>
              <a:rPr lang="en-US" sz="1600" spc="-10" dirty="0" smtClean="0">
                <a:latin typeface="Times New Roman"/>
                <a:cs typeface="Times New Roman"/>
              </a:rPr>
              <a:t>* </a:t>
            </a:r>
            <a:r>
              <a:rPr lang="vi-VN" sz="1600" spc="-10" dirty="0" smtClean="0">
                <a:latin typeface="Times New Roman"/>
                <a:cs typeface="Times New Roman"/>
              </a:rPr>
              <a:t>Chi </a:t>
            </a:r>
            <a:r>
              <a:rPr lang="vi-VN" sz="1600" spc="-10" dirty="0">
                <a:latin typeface="Times New Roman"/>
                <a:cs typeface="Times New Roman"/>
              </a:rPr>
              <a:t>đầu tư phát triển </a:t>
            </a:r>
            <a:r>
              <a:rPr lang="vi-VN" sz="1600" spc="-10" dirty="0" smtClean="0">
                <a:latin typeface="Times New Roman"/>
                <a:cs typeface="Times New Roman"/>
              </a:rPr>
              <a:t>khác</a:t>
            </a:r>
            <a:r>
              <a:rPr lang="en-US" sz="1600" spc="-10" dirty="0" smtClean="0">
                <a:latin typeface="Times New Roman"/>
                <a:cs typeface="Times New Roman"/>
              </a:rPr>
              <a:t>: 3</a:t>
            </a:r>
            <a:r>
              <a:rPr lang="en-US" sz="1600" b="1" spc="-10" dirty="0" smtClean="0">
                <a:latin typeface="Times New Roman"/>
                <a:cs typeface="Times New Roman"/>
              </a:rPr>
              <a:t>0 </a:t>
            </a:r>
            <a:r>
              <a:rPr lang="en-US" sz="1600" b="1" spc="-10" dirty="0" err="1" smtClean="0">
                <a:latin typeface="Times New Roman"/>
                <a:cs typeface="Times New Roman"/>
              </a:rPr>
              <a:t>tỷ</a:t>
            </a:r>
            <a:r>
              <a:rPr lang="en-US" sz="1600" b="1" spc="-10" dirty="0" smtClean="0">
                <a:latin typeface="Times New Roman"/>
                <a:cs typeface="Times New Roman"/>
              </a:rPr>
              <a:t> </a:t>
            </a:r>
            <a:r>
              <a:rPr lang="en-US" sz="1600" b="1" spc="-10" dirty="0" err="1" smtClean="0">
                <a:latin typeface="Times New Roman"/>
                <a:cs typeface="Times New Roman"/>
              </a:rPr>
              <a:t>đồng</a:t>
            </a:r>
            <a:endParaRPr lang="en-US" sz="1600" b="1" spc="-10" dirty="0" smtClean="0">
              <a:latin typeface="Times New Roman"/>
              <a:cs typeface="Times New Roman"/>
            </a:endParaRPr>
          </a:p>
          <a:p>
            <a:pPr marL="90805">
              <a:lnSpc>
                <a:spcPct val="100000"/>
              </a:lnSpc>
              <a:tabLst>
                <a:tab pos="210185" algn="l"/>
              </a:tabLst>
            </a:pPr>
            <a:endParaRPr lang="en-US" sz="1600" dirty="0" smtClean="0">
              <a:solidFill>
                <a:srgbClr val="FF0000"/>
              </a:solidFill>
              <a:latin typeface="Times New Roman"/>
              <a:cs typeface="Times New Roman"/>
            </a:endParaRPr>
          </a:p>
        </p:txBody>
      </p:sp>
      <p:sp>
        <p:nvSpPr>
          <p:cNvPr id="15" name="object 15"/>
          <p:cNvSpPr/>
          <p:nvPr/>
        </p:nvSpPr>
        <p:spPr>
          <a:xfrm>
            <a:off x="495300" y="691883"/>
            <a:ext cx="2533650" cy="630186"/>
          </a:xfrm>
          <a:prstGeom prst="rect">
            <a:avLst/>
          </a:prstGeom>
          <a:blipFill>
            <a:blip r:embed="rId5" cstate="print"/>
            <a:stretch>
              <a:fillRect/>
            </a:stretch>
          </a:blipFill>
        </p:spPr>
        <p:txBody>
          <a:bodyPr wrap="square" lIns="0" tIns="0" rIns="0" bIns="0" rtlCol="0"/>
          <a:lstStyle/>
          <a:p>
            <a:endParaRPr/>
          </a:p>
        </p:txBody>
      </p:sp>
      <p:sp>
        <p:nvSpPr>
          <p:cNvPr id="16" name="object 16"/>
          <p:cNvSpPr txBox="1"/>
          <p:nvPr/>
        </p:nvSpPr>
        <p:spPr>
          <a:xfrm>
            <a:off x="737717" y="947518"/>
            <a:ext cx="4194323"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dirty="0">
                <a:solidFill>
                  <a:srgbClr val="001F5F"/>
                </a:solidFill>
                <a:latin typeface="Times New Roman"/>
                <a:cs typeface="Times New Roman"/>
              </a:rPr>
              <a:t>chi</a:t>
            </a:r>
            <a:r>
              <a:rPr sz="2000" b="1" spc="-95" dirty="0">
                <a:solidFill>
                  <a:srgbClr val="001F5F"/>
                </a:solidFill>
                <a:latin typeface="Times New Roman"/>
                <a:cs typeface="Times New Roman"/>
              </a:rPr>
              <a:t> </a:t>
            </a:r>
            <a:r>
              <a:rPr sz="2000" b="1" spc="-5" dirty="0"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i="1" spc="-5" dirty="0" smtClean="0">
                <a:solidFill>
                  <a:srgbClr val="001F5F"/>
                </a:solidFill>
                <a:latin typeface="Times New Roman"/>
                <a:cs typeface="Times New Roman"/>
              </a:rPr>
              <a:t>(</a:t>
            </a:r>
            <a:r>
              <a:rPr lang="en-US" sz="2000" b="1" i="1" spc="-5" dirty="0" err="1" smtClean="0">
                <a:solidFill>
                  <a:srgbClr val="001F5F"/>
                </a:solidFill>
                <a:latin typeface="Times New Roman"/>
                <a:cs typeface="Times New Roman"/>
              </a:rPr>
              <a:t>Đơn</a:t>
            </a:r>
            <a:r>
              <a:rPr lang="en-US" sz="2000" b="1" i="1" spc="-5" dirty="0" smtClean="0">
                <a:solidFill>
                  <a:srgbClr val="001F5F"/>
                </a:solidFill>
                <a:latin typeface="Times New Roman"/>
                <a:cs typeface="Times New Roman"/>
              </a:rPr>
              <a:t> </a:t>
            </a:r>
            <a:r>
              <a:rPr lang="en-US" sz="2000" b="1" i="1" spc="-5" dirty="0" err="1" smtClean="0">
                <a:solidFill>
                  <a:srgbClr val="001F5F"/>
                </a:solidFill>
                <a:latin typeface="Times New Roman"/>
                <a:cs typeface="Times New Roman"/>
              </a:rPr>
              <a:t>vị</a:t>
            </a:r>
            <a:r>
              <a:rPr lang="en-US" sz="2000" b="1" i="1" spc="-5" dirty="0" smtClean="0">
                <a:solidFill>
                  <a:srgbClr val="001F5F"/>
                </a:solidFill>
                <a:latin typeface="Times New Roman"/>
                <a:cs typeface="Times New Roman"/>
              </a:rPr>
              <a:t>: </a:t>
            </a:r>
            <a:r>
              <a:rPr lang="en-US" sz="2000" b="1" i="1" spc="-5" dirty="0" err="1" smtClean="0">
                <a:solidFill>
                  <a:srgbClr val="001F5F"/>
                </a:solidFill>
                <a:latin typeface="Times New Roman"/>
                <a:cs typeface="Times New Roman"/>
              </a:rPr>
              <a:t>tỷ</a:t>
            </a:r>
            <a:r>
              <a:rPr lang="en-US" sz="2000" b="1" i="1" spc="-5" dirty="0" smtClean="0">
                <a:solidFill>
                  <a:srgbClr val="001F5F"/>
                </a:solidFill>
                <a:latin typeface="Times New Roman"/>
                <a:cs typeface="Times New Roman"/>
              </a:rPr>
              <a:t> </a:t>
            </a:r>
            <a:r>
              <a:rPr lang="en-US" sz="2000" b="1" i="1" spc="-5" dirty="0" err="1" smtClean="0">
                <a:solidFill>
                  <a:srgbClr val="001F5F"/>
                </a:solidFill>
                <a:latin typeface="Times New Roman"/>
                <a:cs typeface="Times New Roman"/>
              </a:rPr>
              <a:t>đồng</a:t>
            </a:r>
            <a:r>
              <a:rPr lang="en-US" sz="2000" b="1" i="1" spc="-5" dirty="0" smtClean="0">
                <a:solidFill>
                  <a:srgbClr val="001F5F"/>
                </a:solidFill>
                <a:latin typeface="Times New Roman"/>
                <a:cs typeface="Times New Roman"/>
              </a:rPr>
              <a:t>)</a:t>
            </a:r>
            <a:endParaRPr sz="2000" i="1" dirty="0">
              <a:latin typeface="Times New Roman"/>
              <a:cs typeface="Times New Roman"/>
            </a:endParaRPr>
          </a:p>
        </p:txBody>
      </p:sp>
      <p:sp>
        <p:nvSpPr>
          <p:cNvPr id="17" name="object 17"/>
          <p:cNvSpPr/>
          <p:nvPr/>
        </p:nvSpPr>
        <p:spPr>
          <a:xfrm>
            <a:off x="4223383" y="4729739"/>
            <a:ext cx="4466201" cy="1147533"/>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298061" y="4910401"/>
            <a:ext cx="4260850" cy="750847"/>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latin typeface="Times New Roman"/>
                <a:cs typeface="Times New Roman"/>
              </a:rPr>
              <a:t>Chi </a:t>
            </a:r>
            <a:r>
              <a:rPr sz="1600" spc="-5" dirty="0">
                <a:latin typeface="Times New Roman"/>
                <a:cs typeface="Times New Roman"/>
              </a:rPr>
              <a:t>đầu tư cho </a:t>
            </a:r>
            <a:r>
              <a:rPr sz="1600" spc="-10" dirty="0">
                <a:latin typeface="Times New Roman"/>
                <a:cs typeface="Times New Roman"/>
              </a:rPr>
              <a:t>các </a:t>
            </a:r>
            <a:r>
              <a:rPr sz="1600" dirty="0" err="1">
                <a:latin typeface="Times New Roman"/>
                <a:cs typeface="Times New Roman"/>
              </a:rPr>
              <a:t>dự</a:t>
            </a:r>
            <a:r>
              <a:rPr sz="1600" dirty="0">
                <a:latin typeface="Times New Roman"/>
                <a:cs typeface="Times New Roman"/>
              </a:rPr>
              <a:t> </a:t>
            </a:r>
            <a:r>
              <a:rPr sz="1600" spc="-5" dirty="0" err="1" smtClean="0">
                <a:latin typeface="Times New Roman"/>
                <a:cs typeface="Times New Roman"/>
              </a:rPr>
              <a:t>án</a:t>
            </a:r>
            <a:r>
              <a:rPr lang="en-US" sz="1600" spc="-5" dirty="0" smtClean="0">
                <a:latin typeface="Times New Roman"/>
                <a:cs typeface="Times New Roman"/>
              </a:rPr>
              <a:t>:</a:t>
            </a:r>
            <a:r>
              <a:rPr sz="1600" spc="-5" dirty="0" smtClean="0">
                <a:latin typeface="Times New Roman"/>
                <a:cs typeface="Times New Roman"/>
              </a:rPr>
              <a:t> </a:t>
            </a:r>
            <a:r>
              <a:rPr lang="en-US" sz="1600" b="1" spc="-5" dirty="0" smtClean="0">
                <a:latin typeface="Times New Roman"/>
                <a:cs typeface="Times New Roman"/>
              </a:rPr>
              <a:t>1.054,5</a:t>
            </a:r>
            <a:r>
              <a:rPr sz="1600" b="1" spc="-5" dirty="0" smtClean="0">
                <a:latin typeface="Times New Roman"/>
                <a:cs typeface="Times New Roman"/>
              </a:rPr>
              <a:t> </a:t>
            </a:r>
            <a:r>
              <a:rPr sz="1600" b="1" spc="-5" dirty="0">
                <a:latin typeface="Times New Roman"/>
                <a:cs typeface="Times New Roman"/>
              </a:rPr>
              <a:t>tỷ</a:t>
            </a:r>
            <a:r>
              <a:rPr sz="1600" b="1" spc="50" dirty="0">
                <a:latin typeface="Times New Roman"/>
                <a:cs typeface="Times New Roman"/>
              </a:rPr>
              <a:t> </a:t>
            </a:r>
            <a:r>
              <a:rPr sz="1600" b="1" spc="-10" dirty="0" err="1" smtClean="0">
                <a:latin typeface="Times New Roman"/>
                <a:cs typeface="Times New Roman"/>
              </a:rPr>
              <a:t>đồng</a:t>
            </a:r>
            <a:endParaRPr lang="en-US" sz="1600" b="1" spc="-10" dirty="0" smtClean="0">
              <a:latin typeface="Times New Roman"/>
              <a:cs typeface="Times New Roman"/>
            </a:endParaRPr>
          </a:p>
          <a:p>
            <a:pPr marL="210185" indent="-119380">
              <a:lnSpc>
                <a:spcPct val="100000"/>
              </a:lnSpc>
              <a:spcBef>
                <a:spcPts val="5"/>
              </a:spcBef>
              <a:buChar char="-"/>
              <a:tabLst>
                <a:tab pos="210185" algn="l"/>
              </a:tabLst>
            </a:pPr>
            <a:r>
              <a:rPr lang="vi-VN" sz="1600" spc="-5" dirty="0">
                <a:latin typeface="Times New Roman"/>
                <a:cs typeface="Times New Roman"/>
              </a:rPr>
              <a:t>Chi XDCB </a:t>
            </a:r>
            <a:r>
              <a:rPr lang="vi-VN" sz="1600" dirty="0">
                <a:latin typeface="Times New Roman"/>
                <a:cs typeface="Times New Roman"/>
              </a:rPr>
              <a:t>vốn </a:t>
            </a:r>
            <a:r>
              <a:rPr lang="vi-VN" sz="1600" spc="-5" dirty="0">
                <a:latin typeface="Times New Roman"/>
                <a:cs typeface="Times New Roman"/>
              </a:rPr>
              <a:t>trong nước: </a:t>
            </a:r>
            <a:r>
              <a:rPr lang="en-US" sz="1600" b="1" dirty="0" smtClean="0">
                <a:latin typeface="Times New Roman"/>
                <a:cs typeface="Times New Roman"/>
              </a:rPr>
              <a:t>320</a:t>
            </a:r>
            <a:r>
              <a:rPr lang="vi-VN" sz="1600" b="1" dirty="0" smtClean="0">
                <a:latin typeface="Times New Roman"/>
                <a:cs typeface="Times New Roman"/>
              </a:rPr>
              <a:t> </a:t>
            </a:r>
            <a:r>
              <a:rPr lang="vi-VN" sz="1600" b="1" spc="-5" dirty="0">
                <a:latin typeface="Times New Roman"/>
                <a:cs typeface="Times New Roman"/>
              </a:rPr>
              <a:t>tỷ</a:t>
            </a:r>
            <a:r>
              <a:rPr lang="vi-VN" sz="1600" b="1" spc="15" dirty="0">
                <a:latin typeface="Times New Roman"/>
                <a:cs typeface="Times New Roman"/>
              </a:rPr>
              <a:t> </a:t>
            </a:r>
            <a:r>
              <a:rPr lang="vi-VN" sz="1600" b="1" spc="-10" dirty="0">
                <a:latin typeface="Times New Roman"/>
                <a:cs typeface="Times New Roman"/>
              </a:rPr>
              <a:t>đồng</a:t>
            </a:r>
            <a:endParaRPr lang="vi-VN" sz="1600" dirty="0">
              <a:latin typeface="Times New Roman"/>
              <a:cs typeface="Times New Roman"/>
            </a:endParaRPr>
          </a:p>
          <a:p>
            <a:pPr marL="90805">
              <a:lnSpc>
                <a:spcPct val="100000"/>
              </a:lnSpc>
            </a:pPr>
            <a:r>
              <a:rPr lang="vi-VN" sz="1600" dirty="0" smtClean="0">
                <a:latin typeface="Times New Roman"/>
                <a:cs typeface="Times New Roman"/>
              </a:rPr>
              <a:t>-</a:t>
            </a:r>
            <a:r>
              <a:rPr lang="en-US" sz="1600" dirty="0" smtClean="0">
                <a:latin typeface="Times New Roman"/>
                <a:cs typeface="Times New Roman"/>
              </a:rPr>
              <a:t> </a:t>
            </a:r>
            <a:r>
              <a:rPr lang="vi-VN" sz="1600" dirty="0" smtClean="0">
                <a:latin typeface="Times New Roman"/>
                <a:cs typeface="Times New Roman"/>
              </a:rPr>
              <a:t>Chi </a:t>
            </a:r>
            <a:r>
              <a:rPr lang="vi-VN" sz="1600" spc="-5" dirty="0">
                <a:latin typeface="Times New Roman"/>
                <a:cs typeface="Times New Roman"/>
              </a:rPr>
              <a:t>từ </a:t>
            </a:r>
            <a:r>
              <a:rPr lang="vi-VN" sz="1600" dirty="0">
                <a:latin typeface="Times New Roman"/>
                <a:cs typeface="Times New Roman"/>
              </a:rPr>
              <a:t>nguồn </a:t>
            </a:r>
            <a:r>
              <a:rPr lang="vi-VN" sz="1600" spc="-5" dirty="0">
                <a:latin typeface="Times New Roman"/>
                <a:cs typeface="Times New Roman"/>
              </a:rPr>
              <a:t>thu tiền SDĐ: </a:t>
            </a:r>
            <a:r>
              <a:rPr lang="en-US" sz="1600" b="1" spc="-45" dirty="0" smtClean="0">
                <a:latin typeface="Times New Roman"/>
                <a:cs typeface="Times New Roman"/>
              </a:rPr>
              <a:t>734,5</a:t>
            </a:r>
            <a:r>
              <a:rPr lang="vi-VN" sz="1600" b="1" spc="-45" dirty="0" smtClean="0">
                <a:latin typeface="Times New Roman"/>
                <a:cs typeface="Times New Roman"/>
              </a:rPr>
              <a:t> </a:t>
            </a:r>
            <a:r>
              <a:rPr lang="vi-VN" sz="1600" b="1" spc="-5" dirty="0">
                <a:latin typeface="Times New Roman"/>
                <a:cs typeface="Times New Roman"/>
              </a:rPr>
              <a:t>tỷ</a:t>
            </a:r>
            <a:r>
              <a:rPr lang="vi-VN" sz="1600" b="1" spc="60" dirty="0">
                <a:latin typeface="Times New Roman"/>
                <a:cs typeface="Times New Roman"/>
              </a:rPr>
              <a:t> </a:t>
            </a:r>
            <a:r>
              <a:rPr lang="vi-VN" sz="1600" b="1" spc="-10" dirty="0" smtClean="0">
                <a:latin typeface="Times New Roman"/>
                <a:cs typeface="Times New Roman"/>
              </a:rPr>
              <a:t>đồng</a:t>
            </a:r>
            <a:endParaRPr lang="vi-VN" sz="1600" dirty="0">
              <a:latin typeface="Times New Roman"/>
              <a:cs typeface="Times New Roman"/>
            </a:endParaRPr>
          </a:p>
        </p:txBody>
      </p:sp>
      <p:sp>
        <p:nvSpPr>
          <p:cNvPr id="19" name="object 19"/>
          <p:cNvSpPr/>
          <p:nvPr/>
        </p:nvSpPr>
        <p:spPr>
          <a:xfrm>
            <a:off x="3653027" y="4965150"/>
            <a:ext cx="503681" cy="624090"/>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object 2"/>
          <p:cNvSpPr/>
          <p:nvPr/>
        </p:nvSpPr>
        <p:spPr>
          <a:xfrm>
            <a:off x="0" y="0"/>
            <a:ext cx="9141714" cy="734568"/>
          </a:xfrm>
          <a:prstGeom prst="rect">
            <a:avLst/>
          </a:prstGeom>
        </p:spPr>
        <p:style>
          <a:lnRef idx="0">
            <a:schemeClr val="accent5"/>
          </a:lnRef>
          <a:fillRef idx="3">
            <a:schemeClr val="accent5"/>
          </a:fillRef>
          <a:effectRef idx="3">
            <a:schemeClr val="accent5"/>
          </a:effectRef>
          <a:fontRef idx="minor">
            <a:schemeClr val="lt1"/>
          </a:fontRef>
        </p:style>
        <p:txBody>
          <a:bodyPr wrap="square" lIns="0" tIns="0" rIns="0" bIns="0" rtlCol="0"/>
          <a:lstStyle/>
          <a:p>
            <a:endParaRPr/>
          </a:p>
        </p:txBody>
      </p:sp>
      <p:sp>
        <p:nvSpPr>
          <p:cNvPr id="5" name="object 3"/>
          <p:cNvSpPr txBox="1">
            <a:spLocks/>
          </p:cNvSpPr>
          <p:nvPr/>
        </p:nvSpPr>
        <p:spPr>
          <a:xfrm>
            <a:off x="838200" y="228079"/>
            <a:ext cx="7858631" cy="320601"/>
          </a:xfrm>
          <a:prstGeom prst="rect">
            <a:avLst/>
          </a:prstGeom>
        </p:spPr>
        <p:txBody>
          <a:bodyPr vert="horz" wrap="square" lIns="0" tIns="12700" rIns="0" bIns="0" rtlCol="0">
            <a:spAutoFit/>
          </a:bodyPr>
          <a:lstStyle>
            <a:lvl1pPr>
              <a:defRPr sz="2000" b="1" i="0">
                <a:solidFill>
                  <a:srgbClr val="FFFF00"/>
                </a:solidFill>
                <a:latin typeface="Arial"/>
                <a:ea typeface="+mj-ea"/>
                <a:cs typeface="Arial"/>
              </a:defRPr>
            </a:lvl1pPr>
          </a:lstStyle>
          <a:p>
            <a:pPr marL="14604">
              <a:spcBef>
                <a:spcPts val="100"/>
              </a:spcBef>
            </a:pPr>
            <a:r>
              <a:rPr lang="vi-VN" spc="-160" dirty="0" smtClean="0">
                <a:solidFill>
                  <a:schemeClr val="tx1"/>
                </a:solidFill>
                <a:latin typeface="Times New Roman" panose="02020603050405020304" pitchFamily="18" charset="0"/>
                <a:cs typeface="Times New Roman" panose="02020603050405020304" pitchFamily="18" charset="0"/>
              </a:rPr>
              <a:t>IV. DỰ  </a:t>
            </a:r>
            <a:r>
              <a:rPr lang="vi-VN" spc="-215" dirty="0" smtClean="0">
                <a:solidFill>
                  <a:schemeClr val="tx1"/>
                </a:solidFill>
                <a:latin typeface="Times New Roman" panose="02020603050405020304" pitchFamily="18" charset="0"/>
                <a:cs typeface="Times New Roman" panose="02020603050405020304" pitchFamily="18" charset="0"/>
              </a:rPr>
              <a:t>TOÁN  </a:t>
            </a:r>
            <a:r>
              <a:rPr lang="vi-VN" spc="-200" dirty="0" smtClean="0">
                <a:solidFill>
                  <a:schemeClr val="tx1"/>
                </a:solidFill>
                <a:latin typeface="Times New Roman" panose="02020603050405020304" pitchFamily="18" charset="0"/>
                <a:cs typeface="Times New Roman" panose="02020603050405020304" pitchFamily="18" charset="0"/>
              </a:rPr>
              <a:t>CHI </a:t>
            </a:r>
            <a:r>
              <a:rPr lang="en-US" spc="-200" dirty="0" smtClean="0">
                <a:solidFill>
                  <a:schemeClr val="tx1"/>
                </a:solidFill>
                <a:latin typeface="Times New Roman" panose="02020603050405020304" pitchFamily="18" charset="0"/>
                <a:cs typeface="Times New Roman" panose="02020603050405020304" pitchFamily="18" charset="0"/>
              </a:rPr>
              <a:t> </a:t>
            </a:r>
            <a:r>
              <a:rPr lang="vi-VN" spc="-240" dirty="0" smtClean="0">
                <a:solidFill>
                  <a:schemeClr val="bg2">
                    <a:lumMod val="10000"/>
                  </a:schemeClr>
                </a:solidFill>
                <a:latin typeface="Times New Roman" panose="02020603050405020304" pitchFamily="18" charset="0"/>
                <a:cs typeface="Times New Roman" panose="02020603050405020304" pitchFamily="18" charset="0"/>
              </a:rPr>
              <a:t>NGÂN  SÁCH  ĐỊA  PHƯƠNG</a:t>
            </a:r>
            <a:endParaRPr lang="vi-VN" spc="-215" dirty="0">
              <a:solidFill>
                <a:schemeClr val="tx1"/>
              </a:solidFill>
              <a:latin typeface="Times New Roman" panose="02020603050405020304" pitchFamily="18" charset="0"/>
              <a:cs typeface="Times New Roman" panose="02020603050405020304" pitchFamily="18" charset="0"/>
            </a:endParaRPr>
          </a:p>
        </p:txBody>
      </p:sp>
      <p:sp>
        <p:nvSpPr>
          <p:cNvPr id="6" name="object 28"/>
          <p:cNvSpPr txBox="1"/>
          <p:nvPr/>
        </p:nvSpPr>
        <p:spPr>
          <a:xfrm>
            <a:off x="683568" y="873053"/>
            <a:ext cx="7920880" cy="654025"/>
          </a:xfrm>
          <a:prstGeom prst="rect">
            <a:avLst/>
          </a:prstGeom>
          <a:ln/>
        </p:spPr>
        <p:style>
          <a:lnRef idx="2">
            <a:schemeClr val="accent3"/>
          </a:lnRef>
          <a:fillRef idx="1">
            <a:schemeClr val="lt1"/>
          </a:fillRef>
          <a:effectRef idx="0">
            <a:schemeClr val="accent3"/>
          </a:effectRef>
          <a:fontRef idx="minor">
            <a:schemeClr val="dk1"/>
          </a:fontRef>
        </p:style>
        <p:txBody>
          <a:bodyPr vert="horz" wrap="square" lIns="0" tIns="38100" rIns="0" bIns="0" rtlCol="0">
            <a:spAutoFit/>
          </a:bodyPr>
          <a:lstStyle/>
          <a:p>
            <a:pPr marL="91440" marR="82550">
              <a:lnSpc>
                <a:spcPct val="100000"/>
              </a:lnSpc>
              <a:spcBef>
                <a:spcPts val="300"/>
              </a:spcBef>
            </a:pPr>
            <a:r>
              <a:rPr lang="en-US" sz="2000" b="1" dirty="0" smtClean="0">
                <a:latin typeface="Times New Roman"/>
                <a:cs typeface="Times New Roman"/>
              </a:rPr>
              <a:t>2. </a:t>
            </a:r>
            <a:r>
              <a:rPr sz="2000" b="1" dirty="0" smtClean="0">
                <a:latin typeface="Times New Roman"/>
                <a:cs typeface="Times New Roman"/>
              </a:rPr>
              <a:t>Chi </a:t>
            </a:r>
            <a:r>
              <a:rPr sz="2000" b="1" dirty="0">
                <a:latin typeface="Times New Roman"/>
                <a:cs typeface="Times New Roman"/>
              </a:rPr>
              <a:t>thường </a:t>
            </a:r>
            <a:r>
              <a:rPr sz="2000" b="1" spc="-5" dirty="0">
                <a:latin typeface="Times New Roman"/>
                <a:cs typeface="Times New Roman"/>
              </a:rPr>
              <a:t>xuyên: </a:t>
            </a:r>
            <a:r>
              <a:rPr lang="en-US" sz="2000" b="1" spc="-5" dirty="0" smtClean="0">
                <a:solidFill>
                  <a:srgbClr val="FF0000"/>
                </a:solidFill>
                <a:latin typeface="Times New Roman"/>
                <a:cs typeface="Times New Roman"/>
              </a:rPr>
              <a:t>8.737,3 </a:t>
            </a:r>
            <a:r>
              <a:rPr sz="2000" b="1" spc="-10" dirty="0" err="1" smtClean="0">
                <a:solidFill>
                  <a:srgbClr val="FF0000"/>
                </a:solidFill>
                <a:latin typeface="Times New Roman"/>
                <a:cs typeface="Times New Roman"/>
              </a:rPr>
              <a:t>tỷ</a:t>
            </a:r>
            <a:r>
              <a:rPr sz="2000" b="1" spc="-10" dirty="0" smtClean="0">
                <a:solidFill>
                  <a:srgbClr val="FF0000"/>
                </a:solidFill>
                <a:latin typeface="Times New Roman"/>
                <a:cs typeface="Times New Roman"/>
              </a:rPr>
              <a:t> </a:t>
            </a:r>
            <a:r>
              <a:rPr sz="2000" b="1" spc="-5" dirty="0">
                <a:solidFill>
                  <a:srgbClr val="FF0000"/>
                </a:solidFill>
                <a:latin typeface="Times New Roman"/>
                <a:cs typeface="Times New Roman"/>
              </a:rPr>
              <a:t>đồng</a:t>
            </a:r>
            <a:r>
              <a:rPr sz="2000" spc="-5" dirty="0">
                <a:latin typeface="Times New Roman"/>
                <a:cs typeface="Times New Roman"/>
              </a:rPr>
              <a:t>, </a:t>
            </a:r>
            <a:r>
              <a:rPr lang="vi-VN" sz="2000" spc="-5" dirty="0">
                <a:solidFill>
                  <a:srgbClr val="000000"/>
                </a:solidFill>
                <a:latin typeface="Times New Roman"/>
                <a:cs typeface="Times New Roman"/>
              </a:rPr>
              <a:t>(chiếm tỷ trọng </a:t>
            </a:r>
            <a:r>
              <a:rPr lang="en-US" sz="2000" dirty="0" smtClean="0">
                <a:solidFill>
                  <a:srgbClr val="000000"/>
                </a:solidFill>
                <a:latin typeface="Times New Roman"/>
                <a:cs typeface="Times New Roman"/>
              </a:rPr>
              <a:t>54,9</a:t>
            </a:r>
            <a:r>
              <a:rPr lang="vi-VN" sz="2000" dirty="0" smtClean="0">
                <a:solidFill>
                  <a:srgbClr val="000000"/>
                </a:solidFill>
                <a:latin typeface="Times New Roman"/>
                <a:cs typeface="Times New Roman"/>
              </a:rPr>
              <a:t>% </a:t>
            </a:r>
            <a:r>
              <a:rPr lang="vi-VN" sz="2000" spc="-5" dirty="0">
                <a:solidFill>
                  <a:srgbClr val="000000"/>
                </a:solidFill>
                <a:latin typeface="Times New Roman"/>
                <a:cs typeface="Times New Roman"/>
              </a:rPr>
              <a:t>tổng chi </a:t>
            </a:r>
            <a:r>
              <a:rPr lang="vi-VN" sz="2000" spc="-10" dirty="0">
                <a:solidFill>
                  <a:srgbClr val="000000"/>
                </a:solidFill>
                <a:latin typeface="Times New Roman"/>
                <a:cs typeface="Times New Roman"/>
              </a:rPr>
              <a:t>cân </a:t>
            </a:r>
            <a:r>
              <a:rPr lang="vi-VN" sz="2000" dirty="0">
                <a:solidFill>
                  <a:srgbClr val="000000"/>
                </a:solidFill>
                <a:latin typeface="Times New Roman"/>
                <a:cs typeface="Times New Roman"/>
              </a:rPr>
              <a:t>đối </a:t>
            </a:r>
            <a:r>
              <a:rPr lang="vi-VN" sz="2000" spc="-5" dirty="0">
                <a:solidFill>
                  <a:srgbClr val="000000"/>
                </a:solidFill>
                <a:latin typeface="Times New Roman"/>
                <a:cs typeface="Times New Roman"/>
              </a:rPr>
              <a:t>NSĐP)</a:t>
            </a:r>
            <a:r>
              <a:rPr sz="2000" dirty="0" smtClean="0">
                <a:latin typeface="Times New Roman"/>
                <a:cs typeface="Times New Roman"/>
              </a:rPr>
              <a:t>.</a:t>
            </a:r>
            <a:r>
              <a:rPr lang="en-US" sz="2000" dirty="0" smtClean="0">
                <a:latin typeface="Times New Roman"/>
                <a:cs typeface="Times New Roman"/>
              </a:rPr>
              <a:t> </a:t>
            </a:r>
            <a:r>
              <a:rPr lang="en-US" sz="2000" dirty="0" err="1" smtClean="0">
                <a:latin typeface="Times New Roman"/>
                <a:cs typeface="Times New Roman"/>
              </a:rPr>
              <a:t>Trong</a:t>
            </a:r>
            <a:r>
              <a:rPr lang="en-US" sz="2000" dirty="0" smtClean="0">
                <a:latin typeface="Times New Roman"/>
                <a:cs typeface="Times New Roman"/>
              </a:rPr>
              <a:t> </a:t>
            </a:r>
            <a:r>
              <a:rPr lang="en-US" sz="2000" dirty="0" err="1" smtClean="0">
                <a:latin typeface="Times New Roman"/>
                <a:cs typeface="Times New Roman"/>
              </a:rPr>
              <a:t>đó</a:t>
            </a:r>
            <a:r>
              <a:rPr lang="en-US" sz="2000" dirty="0" smtClean="0">
                <a:latin typeface="Times New Roman"/>
                <a:cs typeface="Times New Roman"/>
              </a:rPr>
              <a:t>:</a:t>
            </a:r>
            <a:endParaRPr sz="2000" dirty="0">
              <a:latin typeface="Times New Roman"/>
              <a:cs typeface="Times New Roman"/>
            </a:endParaRPr>
          </a:p>
        </p:txBody>
      </p:sp>
      <p:sp>
        <p:nvSpPr>
          <p:cNvPr id="11" name="Plaque 10"/>
          <p:cNvSpPr/>
          <p:nvPr/>
        </p:nvSpPr>
        <p:spPr>
          <a:xfrm>
            <a:off x="1040979" y="1916832"/>
            <a:ext cx="6984776" cy="4032448"/>
          </a:xfrm>
          <a:prstGeom prst="plaque">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Times New Roman" pitchFamily="18" charset="0"/>
                <a:cs typeface="Times New Roman" pitchFamily="18" charset="0"/>
              </a:rPr>
              <a:t>- </a:t>
            </a:r>
            <a:r>
              <a:rPr lang="vi-VN" sz="2000" dirty="0" smtClean="0">
                <a:solidFill>
                  <a:schemeClr val="tx1"/>
                </a:solidFill>
                <a:latin typeface="Times New Roman" pitchFamily="18" charset="0"/>
                <a:cs typeface="Times New Roman" pitchFamily="18" charset="0"/>
              </a:rPr>
              <a:t>Chi </a:t>
            </a:r>
            <a:r>
              <a:rPr lang="vi-VN" sz="2000" dirty="0">
                <a:solidFill>
                  <a:schemeClr val="tx1"/>
                </a:solidFill>
                <a:latin typeface="Times New Roman" pitchFamily="18" charset="0"/>
                <a:cs typeface="Times New Roman" pitchFamily="18" charset="0"/>
              </a:rPr>
              <a:t>giáo dục - đào tạo và dạy </a:t>
            </a:r>
            <a:r>
              <a:rPr lang="vi-VN" sz="2000" dirty="0" smtClean="0">
                <a:solidFill>
                  <a:schemeClr val="tx1"/>
                </a:solidFill>
                <a:latin typeface="Times New Roman" pitchFamily="18" charset="0"/>
                <a:cs typeface="Times New Roman" pitchFamily="18" charset="0"/>
              </a:rPr>
              <a:t>nghề</a:t>
            </a:r>
            <a:r>
              <a:rPr lang="en-US" sz="2000" dirty="0" smtClean="0">
                <a:solidFill>
                  <a:schemeClr val="tx1"/>
                </a:solidFill>
                <a:latin typeface="Times New Roman" pitchFamily="18" charset="0"/>
                <a:cs typeface="Times New Roman" pitchFamily="18" charset="0"/>
              </a:rPr>
              <a:t>: 3.365,7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Chi </a:t>
            </a:r>
            <a:r>
              <a:rPr lang="en-US" sz="2000" dirty="0" err="1">
                <a:solidFill>
                  <a:schemeClr val="tx1"/>
                </a:solidFill>
                <a:latin typeface="Times New Roman" pitchFamily="18" charset="0"/>
                <a:cs typeface="Times New Roman" pitchFamily="18" charset="0"/>
              </a:rPr>
              <a:t>khoa</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học</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và</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công</a:t>
            </a:r>
            <a:r>
              <a:rPr lang="en-US" sz="2000" dirty="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nghệ</a:t>
            </a:r>
            <a:r>
              <a:rPr lang="en-US" sz="2000" dirty="0" smtClean="0">
                <a:solidFill>
                  <a:schemeClr val="tx1"/>
                </a:solidFill>
                <a:latin typeface="Times New Roman" pitchFamily="18" charset="0"/>
                <a:cs typeface="Times New Roman" pitchFamily="18" charset="0"/>
              </a:rPr>
              <a:t>: 27,8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a:t>
            </a:r>
            <a:r>
              <a:rPr lang="vi-VN" sz="2000" dirty="0" smtClean="0">
                <a:solidFill>
                  <a:schemeClr val="tx1"/>
                </a:solidFill>
                <a:latin typeface="Times New Roman" pitchFamily="18" charset="0"/>
                <a:cs typeface="Times New Roman" pitchFamily="18" charset="0"/>
              </a:rPr>
              <a:t>Chi </a:t>
            </a:r>
            <a:r>
              <a:rPr lang="vi-VN" sz="2000" dirty="0">
                <a:solidFill>
                  <a:schemeClr val="tx1"/>
                </a:solidFill>
                <a:latin typeface="Times New Roman" pitchFamily="18" charset="0"/>
                <a:cs typeface="Times New Roman" pitchFamily="18" charset="0"/>
              </a:rPr>
              <a:t>y tế, dân số và gia </a:t>
            </a:r>
            <a:r>
              <a:rPr lang="vi-VN" sz="2000" dirty="0" smtClean="0">
                <a:solidFill>
                  <a:schemeClr val="tx1"/>
                </a:solidFill>
                <a:latin typeface="Times New Roman" pitchFamily="18" charset="0"/>
                <a:cs typeface="Times New Roman" pitchFamily="18" charset="0"/>
              </a:rPr>
              <a:t>đình</a:t>
            </a:r>
            <a:r>
              <a:rPr lang="en-US" sz="2000" dirty="0" smtClean="0">
                <a:solidFill>
                  <a:schemeClr val="tx1"/>
                </a:solidFill>
                <a:latin typeface="Times New Roman" pitchFamily="18" charset="0"/>
                <a:cs typeface="Times New Roman" pitchFamily="18" charset="0"/>
              </a:rPr>
              <a:t>: 868,4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a:t>
            </a:r>
            <a:r>
              <a:rPr lang="vi-VN" sz="2000" dirty="0" smtClean="0">
                <a:solidFill>
                  <a:schemeClr val="tx1"/>
                </a:solidFill>
                <a:latin typeface="Times New Roman" pitchFamily="18" charset="0"/>
                <a:cs typeface="Times New Roman" pitchFamily="18" charset="0"/>
              </a:rPr>
              <a:t>Chi </a:t>
            </a:r>
            <a:r>
              <a:rPr lang="vi-VN" sz="2000" dirty="0">
                <a:solidFill>
                  <a:schemeClr val="tx1"/>
                </a:solidFill>
                <a:latin typeface="Times New Roman" pitchFamily="18" charset="0"/>
                <a:cs typeface="Times New Roman" pitchFamily="18" charset="0"/>
              </a:rPr>
              <a:t>văn hóa thông tin, thể dục thể </a:t>
            </a:r>
            <a:r>
              <a:rPr lang="vi-VN" sz="2000" dirty="0" smtClean="0">
                <a:solidFill>
                  <a:schemeClr val="tx1"/>
                </a:solidFill>
                <a:latin typeface="Times New Roman" pitchFamily="18" charset="0"/>
                <a:cs typeface="Times New Roman" pitchFamily="18" charset="0"/>
              </a:rPr>
              <a:t>thao</a:t>
            </a:r>
            <a:r>
              <a:rPr lang="en-US" sz="2000" dirty="0" smtClean="0">
                <a:solidFill>
                  <a:schemeClr val="tx1"/>
                </a:solidFill>
                <a:latin typeface="Times New Roman" pitchFamily="18" charset="0"/>
                <a:cs typeface="Times New Roman" pitchFamily="18" charset="0"/>
              </a:rPr>
              <a:t>: 153,7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Chi </a:t>
            </a:r>
            <a:r>
              <a:rPr lang="en-US" sz="2000" dirty="0" err="1">
                <a:solidFill>
                  <a:schemeClr val="tx1"/>
                </a:solidFill>
                <a:latin typeface="Times New Roman" pitchFamily="18" charset="0"/>
                <a:cs typeface="Times New Roman" pitchFamily="18" charset="0"/>
              </a:rPr>
              <a:t>phát</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thanh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truyền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hình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thông</a:t>
            </a:r>
            <a:r>
              <a:rPr lang="en-US" sz="2000" dirty="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tấn</a:t>
            </a:r>
            <a:r>
              <a:rPr lang="en-US" sz="2000" dirty="0" smtClean="0">
                <a:solidFill>
                  <a:schemeClr val="tx1"/>
                </a:solidFill>
                <a:latin typeface="Times New Roman" pitchFamily="18" charset="0"/>
                <a:cs typeface="Times New Roman" pitchFamily="18" charset="0"/>
              </a:rPr>
              <a:t>: 36,3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a:t>
            </a:r>
            <a:r>
              <a:rPr lang="vi-VN" sz="2000" dirty="0" smtClean="0">
                <a:solidFill>
                  <a:schemeClr val="tx1"/>
                </a:solidFill>
                <a:latin typeface="Times New Roman" pitchFamily="18" charset="0"/>
                <a:cs typeface="Times New Roman" pitchFamily="18" charset="0"/>
              </a:rPr>
              <a:t>Chi </a:t>
            </a:r>
            <a:r>
              <a:rPr lang="vi-VN" sz="2000" dirty="0">
                <a:solidFill>
                  <a:schemeClr val="tx1"/>
                </a:solidFill>
                <a:latin typeface="Times New Roman" pitchFamily="18" charset="0"/>
                <a:cs typeface="Times New Roman" pitchFamily="18" charset="0"/>
              </a:rPr>
              <a:t>bảo vệ môi </a:t>
            </a:r>
            <a:r>
              <a:rPr lang="vi-VN" sz="2000" dirty="0" smtClean="0">
                <a:solidFill>
                  <a:schemeClr val="tx1"/>
                </a:solidFill>
                <a:latin typeface="Times New Roman" pitchFamily="18" charset="0"/>
                <a:cs typeface="Times New Roman" pitchFamily="18" charset="0"/>
              </a:rPr>
              <a:t>trường</a:t>
            </a:r>
            <a:r>
              <a:rPr lang="en-US" sz="2000" dirty="0" smtClean="0">
                <a:solidFill>
                  <a:schemeClr val="tx1"/>
                </a:solidFill>
                <a:latin typeface="Times New Roman" pitchFamily="18" charset="0"/>
                <a:cs typeface="Times New Roman" pitchFamily="18" charset="0"/>
              </a:rPr>
              <a:t>: 100,1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a:t>
            </a:r>
            <a:r>
              <a:rPr lang="vi-VN" sz="2000" dirty="0" smtClean="0">
                <a:solidFill>
                  <a:schemeClr val="tx1"/>
                </a:solidFill>
                <a:latin typeface="Times New Roman" pitchFamily="18" charset="0"/>
                <a:cs typeface="Times New Roman" pitchFamily="18" charset="0"/>
              </a:rPr>
              <a:t>Chi </a:t>
            </a:r>
            <a:r>
              <a:rPr lang="vi-VN" sz="2000" dirty="0">
                <a:solidFill>
                  <a:schemeClr val="tx1"/>
                </a:solidFill>
                <a:latin typeface="Times New Roman" pitchFamily="18" charset="0"/>
                <a:cs typeface="Times New Roman" pitchFamily="18" charset="0"/>
              </a:rPr>
              <a:t>các hoạt động kinh </a:t>
            </a:r>
            <a:r>
              <a:rPr lang="vi-VN" sz="2000" dirty="0" smtClean="0">
                <a:solidFill>
                  <a:schemeClr val="tx1"/>
                </a:solidFill>
                <a:latin typeface="Times New Roman" pitchFamily="18" charset="0"/>
                <a:cs typeface="Times New Roman" pitchFamily="18" charset="0"/>
              </a:rPr>
              <a:t>tế</a:t>
            </a:r>
            <a:r>
              <a:rPr lang="en-US" sz="2000" dirty="0" smtClean="0">
                <a:solidFill>
                  <a:schemeClr val="tx1"/>
                </a:solidFill>
                <a:latin typeface="Times New Roman" pitchFamily="18" charset="0"/>
                <a:cs typeface="Times New Roman" pitchFamily="18" charset="0"/>
              </a:rPr>
              <a:t>: 1.492,6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a:t>
            </a:r>
            <a:r>
              <a:rPr lang="vi-VN" sz="2000" dirty="0" smtClean="0">
                <a:solidFill>
                  <a:schemeClr val="tx1"/>
                </a:solidFill>
                <a:latin typeface="Times New Roman" pitchFamily="18" charset="0"/>
                <a:cs typeface="Times New Roman" pitchFamily="18" charset="0"/>
              </a:rPr>
              <a:t>Chi </a:t>
            </a:r>
            <a:r>
              <a:rPr lang="vi-VN" sz="2000" dirty="0">
                <a:solidFill>
                  <a:schemeClr val="tx1"/>
                </a:solidFill>
                <a:latin typeface="Times New Roman" pitchFamily="18" charset="0"/>
                <a:cs typeface="Times New Roman" pitchFamily="18" charset="0"/>
              </a:rPr>
              <a:t>hoạt động của cơ quan </a:t>
            </a:r>
            <a:r>
              <a:rPr lang="vi-VN" sz="2000" dirty="0" smtClean="0">
                <a:solidFill>
                  <a:schemeClr val="tx1"/>
                </a:solidFill>
                <a:latin typeface="Times New Roman" pitchFamily="18" charset="0"/>
                <a:cs typeface="Times New Roman" pitchFamily="18" charset="0"/>
              </a:rPr>
              <a:t>quản lý nhà nước, </a:t>
            </a:r>
            <a:r>
              <a:rPr lang="vi-VN" sz="2000" dirty="0">
                <a:solidFill>
                  <a:schemeClr val="tx1"/>
                </a:solidFill>
                <a:latin typeface="Times New Roman" pitchFamily="18" charset="0"/>
                <a:cs typeface="Times New Roman" pitchFamily="18" charset="0"/>
              </a:rPr>
              <a:t>đảng, </a:t>
            </a:r>
            <a:r>
              <a:rPr lang="vi-VN" sz="2000" dirty="0" smtClean="0">
                <a:solidFill>
                  <a:schemeClr val="tx1"/>
                </a:solidFill>
                <a:latin typeface="Times New Roman" pitchFamily="18" charset="0"/>
                <a:cs typeface="Times New Roman" pitchFamily="18" charset="0"/>
              </a:rPr>
              <a:t>đoàn thể</a:t>
            </a:r>
            <a:r>
              <a:rPr lang="en-US" sz="2000" dirty="0" smtClean="0">
                <a:solidFill>
                  <a:schemeClr val="tx1"/>
                </a:solidFill>
                <a:latin typeface="Times New Roman" pitchFamily="18" charset="0"/>
                <a:cs typeface="Times New Roman" pitchFamily="18" charset="0"/>
              </a:rPr>
              <a:t>:  1.541,6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smtClean="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 </a:t>
            </a:r>
            <a:r>
              <a:rPr lang="vi-VN" sz="2000" dirty="0">
                <a:solidFill>
                  <a:schemeClr val="tx1"/>
                </a:solidFill>
                <a:latin typeface="Times New Roman" pitchFamily="18" charset="0"/>
                <a:cs typeface="Times New Roman" pitchFamily="18" charset="0"/>
              </a:rPr>
              <a:t>Chi bảo đảm xã </a:t>
            </a:r>
            <a:r>
              <a:rPr lang="vi-VN" sz="2000" dirty="0" smtClean="0">
                <a:solidFill>
                  <a:schemeClr val="tx1"/>
                </a:solidFill>
                <a:latin typeface="Times New Roman" pitchFamily="18" charset="0"/>
                <a:cs typeface="Times New Roman" pitchFamily="18" charset="0"/>
              </a:rPr>
              <a:t>hội</a:t>
            </a:r>
            <a:r>
              <a:rPr lang="en-US" sz="2000" dirty="0" smtClean="0">
                <a:solidFill>
                  <a:schemeClr val="tx1"/>
                </a:solidFill>
                <a:latin typeface="Times New Roman" pitchFamily="18" charset="0"/>
                <a:cs typeface="Times New Roman" pitchFamily="18" charset="0"/>
              </a:rPr>
              <a:t>: 736 </a:t>
            </a:r>
            <a:r>
              <a:rPr lang="en-US" sz="2000" dirty="0" err="1" smtClean="0">
                <a:solidFill>
                  <a:schemeClr val="tx1"/>
                </a:solidFill>
                <a:latin typeface="Times New Roman" pitchFamily="18" charset="0"/>
                <a:cs typeface="Times New Roman" pitchFamily="18" charset="0"/>
              </a:rPr>
              <a:t>tỷ</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đồng</a:t>
            </a:r>
            <a:endParaRPr lang="en-US"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764592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34568"/>
          </a:xfrm>
          <a:prstGeom prst="rect">
            <a:avLst/>
          </a:prstGeom>
        </p:spPr>
        <p:style>
          <a:lnRef idx="0">
            <a:schemeClr val="accent5"/>
          </a:lnRef>
          <a:fillRef idx="3">
            <a:schemeClr val="accent5"/>
          </a:fillRef>
          <a:effectRef idx="3">
            <a:schemeClr val="accent5"/>
          </a:effectRef>
          <a:fontRef idx="minor">
            <a:schemeClr val="lt1"/>
          </a:fontRef>
        </p:style>
        <p:txBody>
          <a:bodyPr wrap="square" lIns="0" tIns="0" rIns="0" bIns="0" rtlCol="0"/>
          <a:lstStyle/>
          <a:p>
            <a:endParaRPr/>
          </a:p>
        </p:txBody>
      </p:sp>
      <p:sp>
        <p:nvSpPr>
          <p:cNvPr id="3" name="object 3"/>
          <p:cNvSpPr txBox="1">
            <a:spLocks noGrp="1"/>
          </p:cNvSpPr>
          <p:nvPr>
            <p:ph type="title"/>
          </p:nvPr>
        </p:nvSpPr>
        <p:spPr>
          <a:xfrm>
            <a:off x="1055523" y="213395"/>
            <a:ext cx="6021069" cy="307777"/>
          </a:xfrm>
        </p:spPr>
        <p:txBody>
          <a:bodyPr/>
          <a:lstStyle/>
          <a:p>
            <a:r>
              <a:rPr lang="vi-VN" kern="1200" spc="-160" dirty="0">
                <a:solidFill>
                  <a:schemeClr val="tx1"/>
                </a:solidFill>
                <a:latin typeface="Times New Roman" panose="02020603050405020304" pitchFamily="18" charset="0"/>
                <a:cs typeface="Times New Roman" panose="02020603050405020304" pitchFamily="18" charset="0"/>
              </a:rPr>
              <a:t>IV. DỰ  TOÁN  CHI NGÂN  SÁCH  ĐỊA  PHƯƠNG</a:t>
            </a:r>
          </a:p>
        </p:txBody>
      </p:sp>
      <p:sp>
        <p:nvSpPr>
          <p:cNvPr id="4" name="object 4"/>
          <p:cNvSpPr/>
          <p:nvPr/>
        </p:nvSpPr>
        <p:spPr>
          <a:xfrm>
            <a:off x="540258" y="1916831"/>
            <a:ext cx="1392935" cy="4548737"/>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683568" y="3598926"/>
            <a:ext cx="1139643" cy="940899"/>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a:latin typeface="Times New Roman" panose="02020603050405020304" pitchFamily="18" charset="0"/>
                <a:cs typeface="Times New Roman" panose="02020603050405020304" pitchFamily="18" charset="0"/>
              </a:rPr>
              <a:t>Tổng  </a:t>
            </a:r>
            <a:r>
              <a:rPr sz="2000" b="1" spc="-165" dirty="0" smtClean="0">
                <a:latin typeface="Times New Roman" panose="02020603050405020304" pitchFamily="18" charset="0"/>
                <a:cs typeface="Times New Roman" panose="02020603050405020304" pitchFamily="18" charset="0"/>
              </a:rPr>
              <a:t>chi</a:t>
            </a:r>
            <a:r>
              <a:rPr lang="en-US" sz="2000" b="1" spc="-165" dirty="0" smtClean="0">
                <a:latin typeface="Times New Roman" panose="02020603050405020304" pitchFamily="18" charset="0"/>
                <a:cs typeface="Times New Roman" panose="02020603050405020304" pitchFamily="18" charset="0"/>
              </a:rPr>
              <a:t> </a:t>
            </a:r>
            <a:r>
              <a:rPr sz="2000" b="1" spc="-235" dirty="0" smtClean="0">
                <a:latin typeface="Times New Roman" panose="02020603050405020304" pitchFamily="18" charset="0"/>
                <a:cs typeface="Times New Roman" panose="02020603050405020304" pitchFamily="18" charset="0"/>
              </a:rPr>
              <a:t>TX  </a:t>
            </a:r>
            <a:r>
              <a:rPr lang="en-US" sz="2000" b="1" dirty="0" smtClean="0">
                <a:latin typeface="Times New Roman" panose="02020603050405020304" pitchFamily="18" charset="0"/>
                <a:cs typeface="Times New Roman" panose="02020603050405020304" pitchFamily="18" charset="0"/>
              </a:rPr>
              <a:t>8.737,3</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66947" y="1943090"/>
            <a:ext cx="1196941" cy="1825736"/>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572508" y="2572547"/>
            <a:ext cx="785818" cy="843821"/>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latin typeface="Times New Roman" panose="02020603050405020304" pitchFamily="18" charset="0"/>
                <a:cs typeface="Times New Roman" panose="02020603050405020304" pitchFamily="18" charset="0"/>
              </a:rPr>
              <a:t>NS</a:t>
            </a:r>
            <a:r>
              <a:rPr lang="en-US" sz="1800" b="1" spc="-235" dirty="0" smtClean="0">
                <a:latin typeface="Times New Roman" panose="02020603050405020304" pitchFamily="18" charset="0"/>
                <a:cs typeface="Times New Roman" panose="02020603050405020304" pitchFamily="18" charset="0"/>
              </a:rPr>
              <a:t>    </a:t>
            </a:r>
            <a:r>
              <a:rPr sz="1800" b="1" spc="-235" dirty="0" smtClean="0">
                <a:latin typeface="Times New Roman" panose="02020603050405020304" pitchFamily="18" charset="0"/>
                <a:cs typeface="Times New Roman" panose="02020603050405020304" pitchFamily="18" charset="0"/>
              </a:rPr>
              <a:t>T</a:t>
            </a:r>
            <a:r>
              <a:rPr lang="en-US" b="1" spc="-235" dirty="0" smtClean="0">
                <a:latin typeface="Times New Roman" panose="02020603050405020304" pitchFamily="18" charset="0"/>
                <a:cs typeface="Times New Roman" panose="02020603050405020304" pitchFamily="18" charset="0"/>
              </a:rPr>
              <a:t>ỈNH</a:t>
            </a:r>
            <a:r>
              <a:rPr lang="en-US" sz="1800" b="1" spc="-235" dirty="0" smtClean="0">
                <a:latin typeface="Times New Roman" panose="02020603050405020304" pitchFamily="18" charset="0"/>
                <a:cs typeface="Times New Roman" panose="02020603050405020304" pitchFamily="18" charset="0"/>
              </a:rPr>
              <a:t> 3.249,9</a:t>
            </a:r>
            <a:endParaRPr sz="1800" dirty="0">
              <a:latin typeface="Times New Roman" panose="02020603050405020304" pitchFamily="18" charset="0"/>
              <a:cs typeface="Times New Roman" panose="02020603050405020304" pitchFamily="18" charset="0"/>
            </a:endParaRPr>
          </a:p>
        </p:txBody>
      </p:sp>
      <p:sp>
        <p:nvSpPr>
          <p:cNvPr id="9" name="object 9"/>
          <p:cNvSpPr/>
          <p:nvPr/>
        </p:nvSpPr>
        <p:spPr>
          <a:xfrm>
            <a:off x="2405329" y="3752348"/>
            <a:ext cx="1095101" cy="2631902"/>
          </a:xfrm>
          <a:prstGeom prst="rect">
            <a:avLst/>
          </a:prstGeom>
        </p:spPr>
        <p:style>
          <a:lnRef idx="0">
            <a:schemeClr val="accent6"/>
          </a:lnRef>
          <a:fillRef idx="3">
            <a:schemeClr val="accent6"/>
          </a:fillRef>
          <a:effectRef idx="3">
            <a:schemeClr val="accent6"/>
          </a:effectRef>
          <a:fontRef idx="minor">
            <a:schemeClr val="lt1"/>
          </a:fontRef>
        </p:style>
        <p:txBody>
          <a:bodyPr wrap="square" lIns="0" tIns="0" rIns="0" bIns="0" rtlCol="0"/>
          <a:lstStyle/>
          <a:p>
            <a:endParaRPr/>
          </a:p>
        </p:txBody>
      </p:sp>
      <p:sp>
        <p:nvSpPr>
          <p:cNvPr id="11" name="object 11"/>
          <p:cNvSpPr txBox="1"/>
          <p:nvPr/>
        </p:nvSpPr>
        <p:spPr>
          <a:xfrm>
            <a:off x="2572508" y="4574349"/>
            <a:ext cx="779435" cy="843821"/>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a:t>
            </a:r>
            <a:r>
              <a:rPr lang="en-US" sz="1800" b="1" spc="-160" dirty="0" smtClean="0">
                <a:latin typeface="Times New Roman" panose="02020603050405020304" pitchFamily="18" charset="0"/>
                <a:cs typeface="Times New Roman" panose="02020603050405020304" pitchFamily="18" charset="0"/>
              </a:rPr>
              <a:t> </a:t>
            </a:r>
            <a:r>
              <a:rPr sz="1800" b="1" spc="-160" dirty="0" smtClean="0">
                <a:latin typeface="Times New Roman" panose="02020603050405020304" pitchFamily="18" charset="0"/>
                <a:cs typeface="Times New Roman" panose="02020603050405020304" pitchFamily="18" charset="0"/>
              </a:rPr>
              <a:t>H</a:t>
            </a:r>
            <a:r>
              <a:rPr lang="en-US" sz="1800" b="1" spc="-160" dirty="0" smtClean="0">
                <a:latin typeface="Times New Roman" panose="02020603050405020304" pitchFamily="18" charset="0"/>
                <a:cs typeface="Times New Roman" panose="02020603050405020304" pitchFamily="18" charset="0"/>
              </a:rPr>
              <a:t>UYỆN 5.487,3</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889564" y="3603859"/>
            <a:ext cx="524808" cy="58734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3563888" y="2705087"/>
            <a:ext cx="502170" cy="62561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286248" y="4456231"/>
            <a:ext cx="4328160" cy="1224136"/>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solidFill>
            <a:schemeClr val="accent6">
              <a:lumMod val="40000"/>
              <a:lumOff val="60000"/>
            </a:schemeClr>
          </a:solidFill>
          <a:ln w="25908">
            <a:solidFill>
              <a:srgbClr val="F79546"/>
            </a:solidFill>
          </a:ln>
        </p:spPr>
        <p:txBody>
          <a:bodyPr wrap="square" lIns="0" tIns="0" rIns="0" bIns="0" rtlCol="0"/>
          <a:lstStyle/>
          <a:p>
            <a:endParaRPr/>
          </a:p>
        </p:txBody>
      </p:sp>
      <p:sp>
        <p:nvSpPr>
          <p:cNvPr id="15" name="object 15"/>
          <p:cNvSpPr txBox="1"/>
          <p:nvPr/>
        </p:nvSpPr>
        <p:spPr>
          <a:xfrm>
            <a:off x="4457871" y="4581128"/>
            <a:ext cx="4229735" cy="997068"/>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 </a:t>
            </a:r>
            <a:r>
              <a:rPr lang="en-US" sz="1600" b="1" i="1" dirty="0" smtClean="0">
                <a:solidFill>
                  <a:srgbClr val="0000FF"/>
                </a:solidFill>
                <a:latin typeface="Times New Roman"/>
                <a:cs typeface="Times New Roman"/>
              </a:rPr>
              <a:t>2.645,9 t</a:t>
            </a:r>
            <a:r>
              <a:rPr sz="1600" b="1" i="1" spc="-5" dirty="0" smtClean="0">
                <a:solidFill>
                  <a:srgbClr val="0000FF"/>
                </a:solidFill>
                <a:latin typeface="Times New Roman"/>
                <a:cs typeface="Times New Roman"/>
              </a:rPr>
              <a:t>ỷ</a:t>
            </a:r>
            <a:r>
              <a:rPr sz="1600" b="1" i="1" spc="30" dirty="0" smtClean="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a:p>
            <a:pPr marL="131445" indent="-118745">
              <a:lnSpc>
                <a:spcPct val="100000"/>
              </a:lnSpc>
              <a:buChar char="-"/>
              <a:tabLst>
                <a:tab pos="132080" algn="l"/>
                <a:tab pos="2673985" algn="l"/>
              </a:tabLst>
            </a:pPr>
            <a:r>
              <a:rPr sz="1600" i="1" spc="-5" dirty="0" smtClean="0">
                <a:solidFill>
                  <a:srgbClr val="001F5F"/>
                </a:solidFill>
                <a:latin typeface="Times New Roman"/>
                <a:cs typeface="Times New Roman"/>
              </a:rPr>
              <a:t>Chi</a:t>
            </a:r>
            <a:r>
              <a:rPr lang="en-US" sz="1600" i="1" spc="-5" dirty="0" smtClean="0">
                <a:solidFill>
                  <a:srgbClr val="001F5F"/>
                </a:solidFill>
                <a:latin typeface="Times New Roman"/>
                <a:cs typeface="Times New Roman"/>
              </a:rPr>
              <a:t> </a:t>
            </a:r>
            <a:r>
              <a:rPr lang="vi-VN" sz="1600" i="1" dirty="0">
                <a:latin typeface="Times New Roman" pitchFamily="18" charset="0"/>
                <a:cs typeface="Times New Roman" pitchFamily="18" charset="0"/>
              </a:rPr>
              <a:t>bảo vệ môi </a:t>
            </a:r>
            <a:r>
              <a:rPr lang="vi-VN" sz="1600" i="1" dirty="0" smtClean="0">
                <a:latin typeface="Times New Roman" pitchFamily="18" charset="0"/>
                <a:cs typeface="Times New Roman" pitchFamily="18" charset="0"/>
              </a:rPr>
              <a:t>trường</a:t>
            </a:r>
            <a:r>
              <a:rPr sz="1600" i="1" dirty="0" smtClean="0">
                <a:solidFill>
                  <a:srgbClr val="001F5F"/>
                </a:solidFill>
                <a:latin typeface="Times New Roman"/>
                <a:cs typeface="Times New Roman"/>
              </a:rPr>
              <a:t>:</a:t>
            </a:r>
            <a:r>
              <a:rPr lang="en-US" sz="1600" i="1" dirty="0" smtClean="0">
                <a:solidFill>
                  <a:srgbClr val="001F5F"/>
                </a:solidFill>
                <a:latin typeface="Times New Roman"/>
                <a:cs typeface="Times New Roman"/>
              </a:rPr>
              <a:t> </a:t>
            </a:r>
            <a:r>
              <a:rPr lang="en-US" sz="1600" b="1" i="1" spc="-5" dirty="0" smtClean="0">
                <a:solidFill>
                  <a:srgbClr val="0000FF"/>
                </a:solidFill>
                <a:latin typeface="Times New Roman"/>
                <a:cs typeface="Times New Roman"/>
              </a:rPr>
              <a:t>75,1</a:t>
            </a:r>
            <a:r>
              <a:rPr sz="1600" b="1" i="1" spc="-5" dirty="0" smtClean="0">
                <a:solidFill>
                  <a:srgbClr val="0000FF"/>
                </a:solidFill>
                <a:latin typeface="Times New Roman"/>
                <a:cs typeface="Times New Roman"/>
              </a:rPr>
              <a:t> </a:t>
            </a:r>
            <a:r>
              <a:rPr sz="1600" b="1" i="1" spc="-5" dirty="0">
                <a:solidFill>
                  <a:srgbClr val="0000FF"/>
                </a:solidFill>
                <a:latin typeface="Times New Roman"/>
                <a:cs typeface="Times New Roman"/>
              </a:rPr>
              <a:t>tỷ</a:t>
            </a:r>
            <a:r>
              <a:rPr sz="1600" b="1" i="1" spc="5" dirty="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p:txBody>
      </p:sp>
      <p:sp>
        <p:nvSpPr>
          <p:cNvPr id="19" name="object 19"/>
          <p:cNvSpPr/>
          <p:nvPr/>
        </p:nvSpPr>
        <p:spPr>
          <a:xfrm>
            <a:off x="4132261" y="2149546"/>
            <a:ext cx="4480560" cy="1619280"/>
          </a:xfrm>
          <a:prstGeom prst="rect">
            <a:avLst/>
          </a:prstGeom>
          <a:blipFill>
            <a:blip r:embed="rId7" cstate="print"/>
            <a:stretch>
              <a:fillRect/>
            </a:stretch>
          </a:blipFill>
        </p:spPr>
        <p:txBody>
          <a:bodyPr wrap="square" lIns="0" tIns="0" rIns="0" bIns="0" rtlCol="0"/>
          <a:lstStyle/>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Trong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đó</a:t>
            </a:r>
            <a:r>
              <a:rPr lang="en-US" sz="1600" dirty="0" smtClean="0">
                <a:latin typeface="Times New Roman" pitchFamily="18" charset="0"/>
                <a:cs typeface="Times New Roman" pitchFamily="18" charset="0"/>
              </a:rPr>
              <a:t>: </a:t>
            </a:r>
          </a:p>
          <a:p>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 </a:t>
            </a:r>
            <a:r>
              <a:rPr lang="vi-VN" sz="1600" i="1" dirty="0">
                <a:latin typeface="Times New Roman" pitchFamily="18" charset="0"/>
                <a:cs typeface="Times New Roman" pitchFamily="18" charset="0"/>
              </a:rPr>
              <a:t>Chi giáo dục, đào tạo và dạy nghề: </a:t>
            </a:r>
            <a:r>
              <a:rPr lang="en-US" sz="1600" b="1" i="1" dirty="0" smtClean="0">
                <a:latin typeface="Times New Roman" pitchFamily="18" charset="0"/>
                <a:cs typeface="Times New Roman" pitchFamily="18" charset="0"/>
              </a:rPr>
              <a:t>719,8</a:t>
            </a:r>
            <a:r>
              <a:rPr lang="vi-VN" sz="1600" b="1" i="1" dirty="0" smtClean="0">
                <a:latin typeface="Times New Roman" pitchFamily="18" charset="0"/>
                <a:cs typeface="Times New Roman" pitchFamily="18" charset="0"/>
              </a:rPr>
              <a:t> </a:t>
            </a:r>
            <a:r>
              <a:rPr lang="vi-VN" sz="1600" b="1" i="1" dirty="0">
                <a:latin typeface="Times New Roman" pitchFamily="18" charset="0"/>
                <a:cs typeface="Times New Roman" pitchFamily="18" charset="0"/>
              </a:rPr>
              <a:t>tỷ đồng</a:t>
            </a:r>
          </a:p>
          <a:p>
            <a:r>
              <a:rPr lang="en-US" sz="1600" i="1" dirty="0" smtClean="0">
                <a:latin typeface="Times New Roman" pitchFamily="18" charset="0"/>
                <a:cs typeface="Times New Roman" pitchFamily="18" charset="0"/>
              </a:rPr>
              <a:t>     - </a:t>
            </a:r>
            <a:r>
              <a:rPr lang="vi-VN" sz="1600" i="1" dirty="0" smtClean="0">
                <a:latin typeface="Times New Roman" pitchFamily="18" charset="0"/>
                <a:cs typeface="Times New Roman" pitchFamily="18" charset="0"/>
              </a:rPr>
              <a:t>Chi </a:t>
            </a:r>
            <a:r>
              <a:rPr lang="vi-VN" sz="1600" i="1" dirty="0">
                <a:latin typeface="Times New Roman" pitchFamily="18" charset="0"/>
                <a:cs typeface="Times New Roman" pitchFamily="18" charset="0"/>
              </a:rPr>
              <a:t>khoa học và công nghệ: </a:t>
            </a:r>
            <a:r>
              <a:rPr lang="en-US" sz="1600" b="1" i="1" dirty="0" smtClean="0">
                <a:latin typeface="Times New Roman" pitchFamily="18" charset="0"/>
                <a:cs typeface="Times New Roman" pitchFamily="18" charset="0"/>
              </a:rPr>
              <a:t>27,8</a:t>
            </a:r>
            <a:r>
              <a:rPr lang="vi-VN" sz="1600" b="1" i="1" dirty="0" smtClean="0">
                <a:latin typeface="Times New Roman" pitchFamily="18" charset="0"/>
                <a:cs typeface="Times New Roman" pitchFamily="18" charset="0"/>
              </a:rPr>
              <a:t> </a:t>
            </a:r>
            <a:r>
              <a:rPr lang="vi-VN" sz="1600" b="1" i="1" dirty="0">
                <a:latin typeface="Times New Roman" pitchFamily="18" charset="0"/>
                <a:cs typeface="Times New Roman" pitchFamily="18" charset="0"/>
              </a:rPr>
              <a:t>tỷ đồng</a:t>
            </a:r>
          </a:p>
          <a:p>
            <a:r>
              <a:rPr lang="en-US" sz="1600" i="1" dirty="0" smtClean="0">
                <a:latin typeface="Times New Roman" pitchFamily="18" charset="0"/>
                <a:cs typeface="Times New Roman" pitchFamily="18" charset="0"/>
              </a:rPr>
              <a:t>     - Chi </a:t>
            </a:r>
            <a:r>
              <a:rPr lang="vi-VN" sz="1600" i="1" dirty="0">
                <a:latin typeface="Times New Roman" pitchFamily="18" charset="0"/>
                <a:cs typeface="Times New Roman" pitchFamily="18" charset="0"/>
              </a:rPr>
              <a:t>bảo vệ môi </a:t>
            </a:r>
            <a:r>
              <a:rPr lang="vi-VN" sz="1600" i="1" dirty="0" smtClean="0">
                <a:latin typeface="Times New Roman" pitchFamily="18" charset="0"/>
                <a:cs typeface="Times New Roman" pitchFamily="18" charset="0"/>
              </a:rPr>
              <a:t>trường</a:t>
            </a:r>
            <a:r>
              <a:rPr lang="en-US" sz="1600" i="1" dirty="0" smtClean="0">
                <a:latin typeface="Times New Roman" pitchFamily="18" charset="0"/>
                <a:cs typeface="Times New Roman" pitchFamily="18" charset="0"/>
              </a:rPr>
              <a:t>: </a:t>
            </a:r>
            <a:r>
              <a:rPr lang="en-US" sz="1600" b="1" i="1" dirty="0" smtClean="0">
                <a:latin typeface="Times New Roman" pitchFamily="18" charset="0"/>
                <a:cs typeface="Times New Roman" pitchFamily="18" charset="0"/>
              </a:rPr>
              <a:t>24,9 </a:t>
            </a:r>
            <a:r>
              <a:rPr lang="en-US" sz="1600" b="1" i="1" dirty="0" err="1" smtClean="0">
                <a:latin typeface="Times New Roman" pitchFamily="18" charset="0"/>
                <a:cs typeface="Times New Roman" pitchFamily="18" charset="0"/>
              </a:rPr>
              <a:t>tỷ</a:t>
            </a:r>
            <a:r>
              <a:rPr lang="en-US" sz="1600" b="1" i="1" dirty="0" smtClean="0">
                <a:latin typeface="Times New Roman" pitchFamily="18" charset="0"/>
                <a:cs typeface="Times New Roman" pitchFamily="18" charset="0"/>
              </a:rPr>
              <a:t> </a:t>
            </a:r>
            <a:r>
              <a:rPr lang="en-US" sz="1600" b="1" i="1" dirty="0" err="1" smtClean="0">
                <a:latin typeface="Times New Roman" pitchFamily="18" charset="0"/>
                <a:cs typeface="Times New Roman" pitchFamily="18" charset="0"/>
              </a:rPr>
              <a:t>đồng</a:t>
            </a:r>
            <a:endParaRPr sz="1600" b="1" i="1" dirty="0">
              <a:latin typeface="Times New Roman" pitchFamily="18" charset="0"/>
              <a:cs typeface="Times New Roman" pitchFamily="18" charset="0"/>
            </a:endParaRPr>
          </a:p>
        </p:txBody>
      </p:sp>
      <p:sp>
        <p:nvSpPr>
          <p:cNvPr id="20" name="object 20"/>
          <p:cNvSpPr/>
          <p:nvPr/>
        </p:nvSpPr>
        <p:spPr>
          <a:xfrm>
            <a:off x="4133848" y="2136573"/>
            <a:ext cx="4480560" cy="1632253"/>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4" name="object 24"/>
          <p:cNvSpPr/>
          <p:nvPr/>
        </p:nvSpPr>
        <p:spPr>
          <a:xfrm>
            <a:off x="3714744" y="4857760"/>
            <a:ext cx="503682" cy="625614"/>
          </a:xfrm>
          <a:prstGeom prst="rect">
            <a:avLst/>
          </a:prstGeom>
          <a:blipFill>
            <a:blip r:embed="rId8" cstate="print"/>
            <a:stretch>
              <a:fillRect/>
            </a:stretch>
          </a:blipFill>
        </p:spPr>
        <p:txBody>
          <a:bodyPr wrap="square" lIns="0" tIns="0" rIns="0" bIns="0" rtlCol="0"/>
          <a:lstStyle/>
          <a:p>
            <a:endParaRPr/>
          </a:p>
        </p:txBody>
      </p:sp>
      <p:sp>
        <p:nvSpPr>
          <p:cNvPr id="28" name="object 28"/>
          <p:cNvSpPr txBox="1"/>
          <p:nvPr/>
        </p:nvSpPr>
        <p:spPr>
          <a:xfrm>
            <a:off x="467544" y="994519"/>
            <a:ext cx="7978464" cy="346249"/>
          </a:xfrm>
          <a:prstGeom prst="rect">
            <a:avLst/>
          </a:prstGeom>
          <a:ln w="9144">
            <a:solidFill>
              <a:srgbClr val="97B853"/>
            </a:solidFill>
          </a:ln>
        </p:spPr>
        <p:txBody>
          <a:bodyPr vert="horz" wrap="square" lIns="0" tIns="38100" rIns="0" bIns="0" rtlCol="0">
            <a:spAutoFit/>
          </a:bodyPr>
          <a:lstStyle/>
          <a:p>
            <a:pPr marL="91440" marR="82550">
              <a:spcBef>
                <a:spcPts val="300"/>
              </a:spcBef>
            </a:pPr>
            <a:r>
              <a:rPr lang="en-US" sz="2000" b="1" dirty="0" err="1" smtClean="0">
                <a:latin typeface="Times New Roman"/>
                <a:cs typeface="Times New Roman"/>
              </a:rPr>
              <a:t>Phân</a:t>
            </a:r>
            <a:r>
              <a:rPr lang="en-US" sz="2000" b="1" dirty="0" smtClean="0">
                <a:latin typeface="Times New Roman"/>
                <a:cs typeface="Times New Roman"/>
              </a:rPr>
              <a:t> </a:t>
            </a:r>
            <a:r>
              <a:rPr lang="en-US" sz="2000" b="1" dirty="0" err="1" smtClean="0">
                <a:latin typeface="Times New Roman"/>
                <a:cs typeface="Times New Roman"/>
              </a:rPr>
              <a:t>bổ</a:t>
            </a:r>
            <a:r>
              <a:rPr lang="en-US" sz="2000" b="1" dirty="0" smtClean="0">
                <a:latin typeface="Times New Roman"/>
                <a:cs typeface="Times New Roman"/>
              </a:rPr>
              <a:t> c</a:t>
            </a:r>
            <a:r>
              <a:rPr sz="2000" b="1" dirty="0" smtClean="0">
                <a:latin typeface="Times New Roman"/>
                <a:cs typeface="Times New Roman"/>
              </a:rPr>
              <a:t>hi </a:t>
            </a:r>
            <a:r>
              <a:rPr sz="2000" b="1" dirty="0" err="1">
                <a:latin typeface="Times New Roman"/>
                <a:cs typeface="Times New Roman"/>
              </a:rPr>
              <a:t>thường</a:t>
            </a:r>
            <a:r>
              <a:rPr sz="2000" b="1" dirty="0">
                <a:latin typeface="Times New Roman"/>
                <a:cs typeface="Times New Roman"/>
              </a:rPr>
              <a:t> </a:t>
            </a:r>
            <a:r>
              <a:rPr sz="2000" b="1" spc="-5" dirty="0" err="1" smtClean="0">
                <a:latin typeface="Times New Roman"/>
                <a:cs typeface="Times New Roman"/>
              </a:rPr>
              <a:t>xuyên</a:t>
            </a:r>
            <a:r>
              <a:rPr lang="en-US" sz="2000" b="1" spc="-5" dirty="0" smtClean="0">
                <a:latin typeface="Times New Roman"/>
                <a:cs typeface="Times New Roman"/>
              </a:rPr>
              <a:t> (</a:t>
            </a:r>
            <a:r>
              <a:rPr lang="vi-VN" sz="2000" b="1" i="1" spc="-120" dirty="0">
                <a:latin typeface="Times New Roman" panose="02020603050405020304" pitchFamily="18" charset="0"/>
                <a:cs typeface="Times New Roman" panose="02020603050405020304" pitchFamily="18" charset="0"/>
              </a:rPr>
              <a:t>Đơn </a:t>
            </a:r>
            <a:r>
              <a:rPr lang="vi-VN" sz="2000" b="1" i="1" spc="-100" dirty="0">
                <a:latin typeface="Times New Roman" panose="02020603050405020304" pitchFamily="18" charset="0"/>
                <a:cs typeface="Times New Roman" panose="02020603050405020304" pitchFamily="18" charset="0"/>
              </a:rPr>
              <a:t>vị: </a:t>
            </a:r>
            <a:r>
              <a:rPr lang="vi-VN" sz="2000" b="1" i="1" spc="-65" dirty="0">
                <a:latin typeface="Times New Roman" panose="02020603050405020304" pitchFamily="18" charset="0"/>
                <a:cs typeface="Times New Roman" panose="02020603050405020304" pitchFamily="18" charset="0"/>
              </a:rPr>
              <a:t>tỷ</a:t>
            </a:r>
            <a:r>
              <a:rPr lang="vi-VN" sz="2000" b="1" i="1" spc="-95" dirty="0">
                <a:latin typeface="Times New Roman" panose="02020603050405020304" pitchFamily="18" charset="0"/>
                <a:cs typeface="Times New Roman" panose="02020603050405020304" pitchFamily="18" charset="0"/>
              </a:rPr>
              <a:t> </a:t>
            </a:r>
            <a:r>
              <a:rPr lang="vi-VN" sz="2000" b="1" i="1" spc="-125" dirty="0" smtClean="0">
                <a:latin typeface="Times New Roman" panose="02020603050405020304" pitchFamily="18" charset="0"/>
                <a:cs typeface="Times New Roman" panose="02020603050405020304" pitchFamily="18" charset="0"/>
              </a:rPr>
              <a:t>đồng</a:t>
            </a:r>
            <a:r>
              <a:rPr lang="en-US" sz="2000" dirty="0">
                <a:latin typeface="Times New Roman"/>
                <a:cs typeface="Times New Roman"/>
              </a:rPr>
              <a:t>)</a:t>
            </a:r>
            <a:endParaRPr lang="vi-VN"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1642</TotalTime>
  <Words>1526</Words>
  <Application>Microsoft Office PowerPoint</Application>
  <PresentationFormat>On-screen Show (4:3)</PresentationFormat>
  <Paragraphs>156</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  UBND TỈNH QUẢNG NGÃI</vt:lpstr>
      <vt:lpstr>I. TỔNG THỂ VỀ NGÂN SÁCH NHÀ NƯỚC NĂM 2022 </vt:lpstr>
      <vt:lpstr>PowerPoint Presentation</vt:lpstr>
      <vt:lpstr>Không kể nguồn Trung ương bổ sung có mục tiêu, thì thu cân đối ngân sách địa phương cụ thể như sau:</vt:lpstr>
      <vt:lpstr>PowerPoint Presentation</vt:lpstr>
      <vt:lpstr>1.Chi đầu tư phát triển: 5.108,1 tỷ đồng (chiếm tỷ trọng 32,1% tổng chi cân đối NSĐP), gồm:</vt:lpstr>
      <vt:lpstr>IV. DỰ  TOÁN  CHI NGÂN  SÁCH  ĐỊA  PHƯƠNG</vt:lpstr>
      <vt:lpstr>PowerPoint Presentation</vt:lpstr>
      <vt:lpstr>IV. DỰ  TOÁN  CHI NGÂN  SÁCH  ĐỊA  PHƯƠNG</vt:lpstr>
      <vt:lpstr>PowerPoint Presentation</vt:lpstr>
      <vt:lpstr>PowerPoint Presentation</vt:lpstr>
      <vt:lpstr>- Kế hoạch vay lại từ nguồn Chính phủ vay ngoài nước để thực hiện các dự án đầu tư, số tiền 83,1 tỷ đồng.</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Microsoft account</cp:lastModifiedBy>
  <cp:revision>325</cp:revision>
  <cp:lastPrinted>2020-12-23T04:36:24Z</cp:lastPrinted>
  <dcterms:created xsi:type="dcterms:W3CDTF">2019-11-28T03:11:21Z</dcterms:created>
  <dcterms:modified xsi:type="dcterms:W3CDTF">2022-10-27T02:34:30Z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